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6" r:id="rId2"/>
    <p:sldId id="265" r:id="rId3"/>
    <p:sldId id="256" r:id="rId4"/>
    <p:sldId id="259" r:id="rId5"/>
    <p:sldId id="300" r:id="rId6"/>
    <p:sldId id="302" r:id="rId7"/>
    <p:sldId id="283" r:id="rId8"/>
    <p:sldId id="270" r:id="rId9"/>
    <p:sldId id="288" r:id="rId10"/>
    <p:sldId id="299" r:id="rId11"/>
    <p:sldId id="291" r:id="rId12"/>
    <p:sldId id="268" r:id="rId13"/>
    <p:sldId id="293" r:id="rId14"/>
    <p:sldId id="294" r:id="rId15"/>
    <p:sldId id="295" r:id="rId16"/>
    <p:sldId id="296" r:id="rId17"/>
    <p:sldId id="298" r:id="rId18"/>
    <p:sldId id="297" r:id="rId19"/>
    <p:sldId id="269" r:id="rId20"/>
    <p:sldId id="261" r:id="rId21"/>
    <p:sldId id="306" r:id="rId22"/>
    <p:sldId id="305" r:id="rId23"/>
    <p:sldId id="264" r:id="rId24"/>
    <p:sldId id="258" r:id="rId25"/>
    <p:sldId id="267" r:id="rId26"/>
    <p:sldId id="301" r:id="rId27"/>
    <p:sldId id="284" r:id="rId28"/>
    <p:sldId id="287" r:id="rId29"/>
    <p:sldId id="285" r:id="rId30"/>
    <p:sldId id="260" r:id="rId31"/>
    <p:sldId id="274" r:id="rId32"/>
    <p:sldId id="273" r:id="rId33"/>
    <p:sldId id="272" r:id="rId34"/>
    <p:sldId id="275" r:id="rId35"/>
    <p:sldId id="281" r:id="rId36"/>
    <p:sldId id="276" r:id="rId37"/>
    <p:sldId id="277" r:id="rId38"/>
    <p:sldId id="278" r:id="rId39"/>
    <p:sldId id="280" r:id="rId40"/>
    <p:sldId id="282" r:id="rId41"/>
    <p:sldId id="262" r:id="rId42"/>
    <p:sldId id="263" r:id="rId43"/>
    <p:sldId id="286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1ADA"/>
    <a:srgbClr val="08C411"/>
    <a:srgbClr val="EDF2F9"/>
    <a:srgbClr val="DBE9F5"/>
    <a:srgbClr val="B7CFEB"/>
    <a:srgbClr val="ABC7D7"/>
    <a:srgbClr val="DFDFDF"/>
    <a:srgbClr val="002FC1"/>
    <a:srgbClr val="DADFF2"/>
    <a:srgbClr val="3975C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6" autoAdjust="0"/>
    <p:restoredTop sz="93946" autoAdjust="0"/>
  </p:normalViewPr>
  <p:slideViewPr>
    <p:cSldViewPr snapToGrid="0" showGuides="1">
      <p:cViewPr>
        <p:scale>
          <a:sx n="100" d="100"/>
          <a:sy n="100" d="100"/>
        </p:scale>
        <p:origin x="312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D8-45DA-9BD8-F7D7282F0E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D8-45DA-9BD8-F7D7282F0E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D8-45DA-9BD8-F7D7282F0E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462A3-1228-499E-B44B-5827A06F4EE6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44F19-EBE3-41B9-BB3D-0ADF989AC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1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팀원 </a:t>
            </a:r>
            <a:r>
              <a:rPr lang="ko-KR" altLang="en-US" dirty="0" err="1" smtClean="0"/>
              <a:t>모집글</a:t>
            </a:r>
            <a:r>
              <a:rPr lang="ko-KR" altLang="en-US" dirty="0" smtClean="0"/>
              <a:t> 쓰기 </a:t>
            </a:r>
            <a:r>
              <a:rPr lang="ko-KR" altLang="en-US" dirty="0" err="1" smtClean="0"/>
              <a:t>플로우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ko-KR" altLang="en-US" baseline="0" dirty="0" smtClean="0"/>
              <a:t>참가할 공모전 설정</a:t>
            </a:r>
            <a:endParaRPr lang="en-US" altLang="ko-KR" baseline="0" dirty="0" smtClean="0"/>
          </a:p>
          <a:p>
            <a:r>
              <a:rPr lang="ko-KR" altLang="en-US" baseline="0" dirty="0" smtClean="0"/>
              <a:t>파티 이름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팀명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 설정</a:t>
            </a:r>
            <a:endParaRPr lang="en-US" altLang="ko-KR" baseline="0" dirty="0" smtClean="0"/>
          </a:p>
          <a:p>
            <a:r>
              <a:rPr lang="ko-KR" altLang="en-US" baseline="0" dirty="0" smtClean="0"/>
              <a:t>모집하는 역할 태그 설정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프로그래머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명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필수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조건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유니티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c#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우대 조건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포토샵</a:t>
            </a:r>
            <a:r>
              <a:rPr lang="en-US" altLang="ko-KR" baseline="0" dirty="0" smtClean="0"/>
              <a:t>, 3dmax)</a:t>
            </a:r>
            <a:r>
              <a:rPr lang="ko-KR" altLang="en-US" baseline="0" dirty="0" smtClean="0"/>
              <a:t>같은 식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err="1" smtClean="0"/>
              <a:t>게시글</a:t>
            </a:r>
            <a:r>
              <a:rPr lang="ko-KR" altLang="en-US" baseline="0" dirty="0" smtClean="0"/>
              <a:t> 내용 작성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이 팀의 기획에 대해 소개하는 내용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연락처 작성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내 기본 연락처로 </a:t>
            </a:r>
            <a:r>
              <a:rPr lang="ko-KR" altLang="en-US" baseline="0" dirty="0" err="1" smtClean="0"/>
              <a:t>ㄱ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하는 기능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9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인기는 </a:t>
            </a:r>
            <a:r>
              <a:rPr lang="en-US" altLang="ko-KR" dirty="0"/>
              <a:t>ok, </a:t>
            </a:r>
            <a:r>
              <a:rPr lang="ko-KR" altLang="en-US" dirty="0"/>
              <a:t>그래서 개발은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9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15E2-A60D-4489-AD81-182CD82D2ECF}" type="datetime1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_no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88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94ED-D2CE-4E49-B73E-C5286C380E90}" type="datetime1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D3FF-E472-4DC2-80FE-E12CD8B63AD7}" type="datetime1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C98E-2D7C-407C-BA64-BA87926E9148}" type="datetime1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CF37-E009-4B6B-AD3C-1DB5950495F4}" type="datetime1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898-7B4F-439D-AFA7-0759D944E8C1}" type="datetime1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5BD-2B48-4FD3-BEAD-0F86707BFC1B}" type="datetime1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D1D3-0660-4D73-9212-28872E2ACB5E}" type="datetime1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0B0F-A8CC-4F0E-B9F2-FC5DBFDD2208}" type="datetime1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4701-F808-4CD9-8519-9E07577849CB}" type="datetime1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DABF-E070-4258-B1B7-DFC1AEE3F157}" type="datetime1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31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32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 txBox="1">
            <a:spLocks/>
          </p:cNvSpPr>
          <p:nvPr userDrawn="1"/>
        </p:nvSpPr>
        <p:spPr>
          <a:xfrm>
            <a:off x="9508064" y="6586181"/>
            <a:ext cx="479164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/20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_no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6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2603-D48A-41C9-B8E8-AD7207FDF412}" type="datetime1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9506423" y="6586181"/>
            <a:ext cx="511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/20</a:t>
            </a:r>
            <a:endParaRPr lang="ko-KR" altLang="en-US" sz="900" kern="1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37F26-0F57-472C-98EC-847139C55C31}" type="datetime1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0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8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4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028779" y="2705725"/>
            <a:ext cx="41344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 err="1" smtClean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Dev</a:t>
            </a:r>
            <a:r>
              <a:rPr lang="en-US" altLang="ko-KR" sz="8800" dirty="0" err="1" smtClean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Raid</a:t>
            </a:r>
            <a:endParaRPr lang="en-US" altLang="ko-KR" sz="8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5001917" y="3923587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대충 그런 앱</a:t>
            </a:r>
            <a:endParaRPr lang="en-US" altLang="ko-KR" sz="3000" dirty="0"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1537701" y="2083122"/>
            <a:ext cx="911659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</a:t>
            </a:r>
            <a:r>
              <a:rPr lang="en-US" altLang="ko-KR" sz="19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419082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618672" y="3337311"/>
            <a:ext cx="29546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</a:rPr>
              <a:t>#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온라인 모집</a:t>
            </a:r>
            <a:endParaRPr lang="en-US" altLang="ko-KR" sz="3600" b="1" dirty="0" smtClean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10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651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FGI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>
            <a:spLocks/>
          </p:cNvSpPr>
          <p:nvPr/>
        </p:nvSpPr>
        <p:spPr>
          <a:xfrm>
            <a:off x="3035209" y="973701"/>
            <a:ext cx="8815912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11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3550349" y="4601462"/>
            <a:ext cx="6561981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3730482" y="4686827"/>
            <a:ext cx="50709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디자이너 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xx(24)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저는 프로그래밍을 잘하는 </a:t>
            </a:r>
            <a:r>
              <a:rPr lang="ko-KR" altLang="en-US" sz="1400" dirty="0">
                <a:solidFill>
                  <a:srgbClr val="E41ADA"/>
                </a:solidFill>
              </a:rPr>
              <a:t>친구가 없어요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그래서 개발 팀은 인터넷에서 찾는 편이 훨씬 좋은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다양한 재능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가진 사람들을 팀으로 꾸리면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서로 </a:t>
            </a:r>
            <a:r>
              <a:rPr lang="ko-KR" altLang="en-US" sz="1400" dirty="0">
                <a:solidFill>
                  <a:srgbClr val="E41ADA"/>
                </a:solidFill>
              </a:rPr>
              <a:t>단점을 보완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있거든요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E0B5C9-C24D-BC6F-2056-0D2060538D59}"/>
              </a:ext>
            </a:extLst>
          </p:cNvPr>
          <p:cNvSpPr/>
          <p:nvPr/>
        </p:nvSpPr>
        <p:spPr>
          <a:xfrm flipH="1">
            <a:off x="8742737" y="4602376"/>
            <a:ext cx="1368000" cy="1368000"/>
          </a:xfrm>
          <a:prstGeom prst="roundRect">
            <a:avLst>
              <a:gd name="adj" fmla="val 223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 descr="얼굴 털이 있는 남자">
            <a:extLst>
              <a:ext uri="{FF2B5EF4-FFF2-40B4-BE49-F238E27FC236}">
                <a16:creationId xmlns:a16="http://schemas.microsoft.com/office/drawing/2014/main" id="{0826F077-79B4-BF9A-07AE-C63B5C81B27E}"/>
              </a:ext>
            </a:extLst>
          </p:cNvPr>
          <p:cNvSpPr/>
          <p:nvPr/>
        </p:nvSpPr>
        <p:spPr>
          <a:xfrm flipH="1">
            <a:off x="8856427" y="4620486"/>
            <a:ext cx="1156496" cy="1368000"/>
          </a:xfrm>
          <a:prstGeom prst="roundRect">
            <a:avLst>
              <a:gd name="adj" fmla="val 22381"/>
            </a:avLst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6F45998-984E-09E5-D627-FB11663C80DB}"/>
              </a:ext>
            </a:extLst>
          </p:cNvPr>
          <p:cNvSpPr/>
          <p:nvPr/>
        </p:nvSpPr>
        <p:spPr>
          <a:xfrm>
            <a:off x="5049918" y="3009585"/>
            <a:ext cx="6565512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79EF05-9A13-D20D-E134-A8A18270EA19}"/>
              </a:ext>
            </a:extLst>
          </p:cNvPr>
          <p:cNvGrpSpPr/>
          <p:nvPr/>
        </p:nvGrpSpPr>
        <p:grpSpPr>
          <a:xfrm>
            <a:off x="5049918" y="3010284"/>
            <a:ext cx="1374350" cy="1379112"/>
            <a:chOff x="6975283" y="2962659"/>
            <a:chExt cx="1374350" cy="137911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BA0DBAC-72F4-03AF-8A54-5327A755E3FC}"/>
                </a:ext>
              </a:extLst>
            </p:cNvPr>
            <p:cNvSpPr/>
            <p:nvPr/>
          </p:nvSpPr>
          <p:spPr>
            <a:xfrm flipH="1">
              <a:off x="6981633" y="2962659"/>
              <a:ext cx="136800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 descr="노트북을 들고 있는 여자">
              <a:extLst>
                <a:ext uri="{FF2B5EF4-FFF2-40B4-BE49-F238E27FC236}">
                  <a16:creationId xmlns:a16="http://schemas.microsoft.com/office/drawing/2014/main" id="{CC6BD0E4-489C-D923-C4E0-6B5E8CFBB5B4}"/>
                </a:ext>
              </a:extLst>
            </p:cNvPr>
            <p:cNvSpPr/>
            <p:nvPr/>
          </p:nvSpPr>
          <p:spPr>
            <a:xfrm flipH="1">
              <a:off x="6975283" y="2973771"/>
              <a:ext cx="1368000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FE9344A-EF7C-6592-DF1E-26A6F849ECE1}"/>
              </a:ext>
            </a:extLst>
          </p:cNvPr>
          <p:cNvSpPr txBox="1"/>
          <p:nvPr/>
        </p:nvSpPr>
        <p:spPr>
          <a:xfrm>
            <a:off x="6539818" y="3126436"/>
            <a:ext cx="4995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기획자 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xx(30)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공모전에 나가려고 디자이너를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인터넷으로 찾아본 적이 있어요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E41ADA"/>
                </a:solidFill>
              </a:rPr>
              <a:t>신청서가 복잡해서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누가 팀의 분위기에 더 잘 어울리는지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dirty="0">
                <a:solidFill>
                  <a:srgbClr val="E41ADA"/>
                </a:solidFill>
              </a:rPr>
              <a:t>비교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데 정말 오래 걸렸던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02D876D-860C-DC1C-9346-D6AACD09F1E4}"/>
              </a:ext>
            </a:extLst>
          </p:cNvPr>
          <p:cNvGrpSpPr/>
          <p:nvPr/>
        </p:nvGrpSpPr>
        <p:grpSpPr>
          <a:xfrm>
            <a:off x="3550348" y="1430465"/>
            <a:ext cx="6565512" cy="1384258"/>
            <a:chOff x="2092713" y="4611070"/>
            <a:chExt cx="5793729" cy="138425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95D7B2D-F556-42CC-E19B-3CC1B1BCFA58}"/>
                </a:ext>
              </a:extLst>
            </p:cNvPr>
            <p:cNvSpPr/>
            <p:nvPr/>
          </p:nvSpPr>
          <p:spPr>
            <a:xfrm>
              <a:off x="2092713" y="4611070"/>
              <a:ext cx="5793729" cy="1369030"/>
            </a:xfrm>
            <a:prstGeom prst="roundRect">
              <a:avLst>
                <a:gd name="adj" fmla="val 2238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F434705-48FB-B436-714C-2D6651673AC8}"/>
                </a:ext>
              </a:extLst>
            </p:cNvPr>
            <p:cNvSpPr/>
            <p:nvPr/>
          </p:nvSpPr>
          <p:spPr>
            <a:xfrm flipH="1">
              <a:off x="6674729" y="4616547"/>
              <a:ext cx="120719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 descr="컨트롤러를 들고 있는 후드티를 입은 남성">
              <a:extLst>
                <a:ext uri="{FF2B5EF4-FFF2-40B4-BE49-F238E27FC236}">
                  <a16:creationId xmlns:a16="http://schemas.microsoft.com/office/drawing/2014/main" id="{6C69D6C2-9CCD-DC1F-4AE1-60A3D0B33714}"/>
                </a:ext>
              </a:extLst>
            </p:cNvPr>
            <p:cNvSpPr/>
            <p:nvPr/>
          </p:nvSpPr>
          <p:spPr>
            <a:xfrm flipH="1">
              <a:off x="6726506" y="4627328"/>
              <a:ext cx="1065351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A24752-D655-B7DE-A1AA-176E22C1EEA3}"/>
                </a:ext>
              </a:extLst>
            </p:cNvPr>
            <p:cNvSpPr txBox="1"/>
            <p:nvPr/>
          </p:nvSpPr>
          <p:spPr>
            <a:xfrm>
              <a:off x="2247083" y="4750553"/>
              <a:ext cx="438483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프로그래머 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xx(21)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거짓자료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저는 공모전 같은 경우엔 항상 친구들과 함께 참가해요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r>
                <a:rPr lang="ko-KR" altLang="en-US" sz="1400" dirty="0">
                  <a:solidFill>
                    <a:srgbClr val="E41ADA"/>
                  </a:solidFill>
                </a:rPr>
                <a:t>원하는 공모전에 나가는 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찾기도 어렵고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 중에서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rgbClr val="E41ADA"/>
                  </a:solidFill>
                </a:rPr>
                <a:t>선호하는 언어나 엔진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쓰는 팀을 찾는 건 더 힘들거든요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D8B383-F69E-01B8-9B92-8F4232CBE070}"/>
              </a:ext>
            </a:extLst>
          </p:cNvPr>
          <p:cNvSpPr>
            <a:spLocks/>
          </p:cNvSpPr>
          <p:nvPr/>
        </p:nvSpPr>
        <p:spPr>
          <a:xfrm>
            <a:off x="420638" y="973701"/>
            <a:ext cx="2353836" cy="521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공모전 </a:t>
            </a:r>
            <a:r>
              <a:rPr lang="ko-KR" altLang="en-US" sz="1800" dirty="0" smtClean="0">
                <a:solidFill>
                  <a:schemeClr val="accent2"/>
                </a:solidFill>
              </a:rPr>
              <a:t>참가</a:t>
            </a:r>
            <a:r>
              <a:rPr lang="en-US" altLang="ko-KR" dirty="0" smtClean="0">
                <a:solidFill>
                  <a:schemeClr val="accent2"/>
                </a:solidFill>
              </a:rPr>
              <a:t> </a:t>
            </a:r>
            <a:endParaRPr lang="en-US" altLang="ko-KR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경험이 있는</a:t>
            </a:r>
            <a:endParaRPr lang="en-US" altLang="ko-KR" sz="18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chemeClr val="accent2"/>
                </a:solidFill>
              </a:rPr>
              <a:t>21</a:t>
            </a:r>
            <a:r>
              <a:rPr lang="ko-KR" altLang="en-US" sz="1800" dirty="0">
                <a:solidFill>
                  <a:schemeClr val="accent2"/>
                </a:solidFill>
              </a:rPr>
              <a:t>명에게 </a:t>
            </a:r>
            <a:r>
              <a:rPr lang="ko-KR" altLang="en-US" dirty="0">
                <a:solidFill>
                  <a:schemeClr val="accent2"/>
                </a:solidFill>
              </a:rPr>
              <a:t>질문했다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71280F-0A86-5A45-F218-C4A0BB2FA84B}"/>
              </a:ext>
            </a:extLst>
          </p:cNvPr>
          <p:cNvSpPr>
            <a:spLocks/>
          </p:cNvSpPr>
          <p:nvPr/>
        </p:nvSpPr>
        <p:spPr>
          <a:xfrm>
            <a:off x="3550348" y="786515"/>
            <a:ext cx="7791907" cy="3754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공모전에 나가기 위해서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온라인으로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팀원을 모집해봤나요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96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파악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372252" y="1217232"/>
            <a:ext cx="2613091" cy="4942268"/>
            <a:chOff x="7900302" y="1217232"/>
            <a:chExt cx="2613091" cy="494226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ED5EA7F-E184-866E-CE53-1CC2E787E0B7}"/>
                </a:ext>
              </a:extLst>
            </p:cNvPr>
            <p:cNvSpPr/>
            <p:nvPr/>
          </p:nvSpPr>
          <p:spPr>
            <a:xfrm>
              <a:off x="8225942" y="1549400"/>
              <a:ext cx="2269174" cy="4610100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052B28A-EC8D-076B-832B-461E7394C041}"/>
                </a:ext>
              </a:extLst>
            </p:cNvPr>
            <p:cNvGrpSpPr/>
            <p:nvPr/>
          </p:nvGrpSpPr>
          <p:grpSpPr>
            <a:xfrm>
              <a:off x="8236274" y="1549400"/>
              <a:ext cx="2277119" cy="774438"/>
              <a:chOff x="3756528" y="1549400"/>
              <a:chExt cx="2277119" cy="774438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A8046DA-20A1-1B94-2483-B80304EE356C}"/>
                  </a:ext>
                </a:extLst>
              </p:cNvPr>
              <p:cNvSpPr/>
              <p:nvPr/>
            </p:nvSpPr>
            <p:spPr>
              <a:xfrm>
                <a:off x="3756528" y="1549400"/>
                <a:ext cx="2269174" cy="77443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74866C-2353-BA61-DF8D-434716D43E8C}"/>
                  </a:ext>
                </a:extLst>
              </p:cNvPr>
              <p:cNvSpPr txBox="1"/>
              <p:nvPr/>
            </p:nvSpPr>
            <p:spPr>
              <a:xfrm>
                <a:off x="3764473" y="1572653"/>
                <a:ext cx="2269174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000" dirty="0" smtClean="0">
                    <a:solidFill>
                      <a:schemeClr val="bg1"/>
                    </a:solidFill>
                  </a:rPr>
                  <a:t>효율에 비해</a:t>
                </a:r>
                <a:endParaRPr lang="en-US" altLang="ko-KR" sz="20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2000" dirty="0" smtClean="0">
                    <a:solidFill>
                      <a:schemeClr val="bg1"/>
                    </a:solidFill>
                  </a:rPr>
                  <a:t>낮은 인기</a:t>
                </a:r>
                <a:endParaRPr lang="en-US" altLang="ko-KR" sz="20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4A1306E-F8A7-EB9E-2577-BEEAB629A276}"/>
                </a:ext>
              </a:extLst>
            </p:cNvPr>
            <p:cNvSpPr/>
            <p:nvPr/>
          </p:nvSpPr>
          <p:spPr>
            <a:xfrm>
              <a:off x="7900302" y="1217232"/>
              <a:ext cx="613179" cy="61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12C7F1-48F0-36C4-8772-7CBA560042E2}"/>
                </a:ext>
              </a:extLst>
            </p:cNvPr>
            <p:cNvSpPr txBox="1"/>
            <p:nvPr/>
          </p:nvSpPr>
          <p:spPr>
            <a:xfrm>
              <a:off x="8028760" y="1328345"/>
              <a:ext cx="3481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3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AF7C21-67C8-C8D3-A8DD-712303A76FFD}"/>
                </a:ext>
              </a:extLst>
            </p:cNvPr>
            <p:cNvSpPr txBox="1"/>
            <p:nvPr/>
          </p:nvSpPr>
          <p:spPr>
            <a:xfrm>
              <a:off x="8456889" y="2480397"/>
              <a:ext cx="179156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</a:rPr>
                <a:t>공모전 수상 측면에서 뛰어난 퍼포먼스를 보여주지만 지인들로 이루어지는 팀 구성에 비해 </a:t>
              </a:r>
              <a:endParaRPr lang="ko-KR" altLang="en-US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564434" y="1217232"/>
            <a:ext cx="2844547" cy="4942268"/>
            <a:chOff x="2160208" y="1217232"/>
            <a:chExt cx="2844547" cy="494226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249CE-B71E-9BB3-104F-979A098B2CD0}"/>
                </a:ext>
              </a:extLst>
            </p:cNvPr>
            <p:cNvSpPr/>
            <p:nvPr/>
          </p:nvSpPr>
          <p:spPr>
            <a:xfrm>
              <a:off x="2485847" y="1549400"/>
              <a:ext cx="2269174" cy="4610100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3B217FE-B618-3921-4FE9-EE3A7610A210}"/>
                </a:ext>
              </a:extLst>
            </p:cNvPr>
            <p:cNvSpPr/>
            <p:nvPr/>
          </p:nvSpPr>
          <p:spPr>
            <a:xfrm>
              <a:off x="2485847" y="1549400"/>
              <a:ext cx="2269174" cy="7744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6AB9E98-2900-DB42-2DE8-614A4E2CEF56}"/>
                </a:ext>
              </a:extLst>
            </p:cNvPr>
            <p:cNvSpPr/>
            <p:nvPr/>
          </p:nvSpPr>
          <p:spPr>
            <a:xfrm>
              <a:off x="2160208" y="1217232"/>
              <a:ext cx="613179" cy="61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F2D477-4809-00A3-B325-3818E8F35AB5}"/>
                </a:ext>
              </a:extLst>
            </p:cNvPr>
            <p:cNvSpPr txBox="1"/>
            <p:nvPr/>
          </p:nvSpPr>
          <p:spPr>
            <a:xfrm>
              <a:off x="2310305" y="1328345"/>
              <a:ext cx="304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1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35953A-956B-1A3E-A0D2-3E6524968FBD}"/>
                </a:ext>
              </a:extLst>
            </p:cNvPr>
            <p:cNvSpPr txBox="1"/>
            <p:nvPr/>
          </p:nvSpPr>
          <p:spPr>
            <a:xfrm>
              <a:off x="2485847" y="1569302"/>
              <a:ext cx="2269174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  <a:latin typeface="+mj-lt"/>
                </a:rPr>
                <a:t>모집 </a:t>
              </a:r>
              <a:r>
                <a:rPr lang="ko-KR" altLang="en-US" sz="2000" b="1" dirty="0" err="1" smtClean="0">
                  <a:solidFill>
                    <a:schemeClr val="bg1"/>
                  </a:solidFill>
                  <a:latin typeface="+mj-lt"/>
                </a:rPr>
                <a:t>게시글</a:t>
              </a:r>
              <a:endParaRPr lang="en-US" altLang="ko-KR" sz="2000" b="1" dirty="0" smtClean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  <a:latin typeface="+mj-lt"/>
                </a:rPr>
                <a:t>필터의 부재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36E4A6-9CE9-4A75-68D4-787279909079}"/>
                </a:ext>
              </a:extLst>
            </p:cNvPr>
            <p:cNvSpPr txBox="1"/>
            <p:nvPr/>
          </p:nvSpPr>
          <p:spPr>
            <a:xfrm>
              <a:off x="2724652" y="2480397"/>
              <a:ext cx="179156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</a:rPr>
                <a:t>개발자가 선호하는 언어</a:t>
              </a:r>
              <a:r>
                <a:rPr lang="en-US" altLang="ko-KR" sz="1400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</a:rPr>
                <a:t>게임 엔진 등에 대한 정보가 기존의 참가자 모집 글에는 잘 드러나지 않거나</a:t>
              </a:r>
              <a:r>
                <a:rPr lang="en-US" altLang="ko-KR" sz="1400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</a:rPr>
                <a:t>필터 </a:t>
              </a:r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</a:rPr>
                <a:t>기능이 없어서 </a:t>
              </a:r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</a:rPr>
                <a:t>딱 맞는 팀을 찾는 데에 불편함을 겪고 있다</a:t>
              </a:r>
              <a:r>
                <a:rPr lang="en-US" altLang="ko-KR" sz="1400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FF2DB13-2BA5-2A6F-08C4-2DA4CD53CBF9}"/>
                </a:ext>
              </a:extLst>
            </p:cNvPr>
            <p:cNvSpPr txBox="1"/>
            <p:nvPr/>
          </p:nvSpPr>
          <p:spPr>
            <a:xfrm flipH="1">
              <a:off x="2485846" y="5845365"/>
              <a:ext cx="25189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출처</a:t>
              </a:r>
              <a:r>
                <a:rPr lang="en-US" altLang="ko-KR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유사 앱</a:t>
              </a:r>
              <a:r>
                <a:rPr lang="en-US" altLang="ko-KR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사이트 조사결과</a:t>
              </a:r>
              <a:endPara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968343" y="1217232"/>
            <a:ext cx="2847753" cy="4942268"/>
            <a:chOff x="4968343" y="1217232"/>
            <a:chExt cx="2847753" cy="4942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D30440B-DE31-7770-F57C-0357740BE90F}"/>
                </a:ext>
              </a:extLst>
            </p:cNvPr>
            <p:cNvSpPr/>
            <p:nvPr/>
          </p:nvSpPr>
          <p:spPr>
            <a:xfrm>
              <a:off x="5293982" y="1549400"/>
              <a:ext cx="2269174" cy="4610100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D67A547-B560-CB6C-5A4D-A939F84B3E46}"/>
                </a:ext>
              </a:extLst>
            </p:cNvPr>
            <p:cNvGrpSpPr/>
            <p:nvPr/>
          </p:nvGrpSpPr>
          <p:grpSpPr>
            <a:xfrm>
              <a:off x="5290053" y="1549400"/>
              <a:ext cx="2277119" cy="774438"/>
              <a:chOff x="3756528" y="1549400"/>
              <a:chExt cx="2277119" cy="77443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A884826-D402-6785-7B89-9ABBEFCDDAEE}"/>
                  </a:ext>
                </a:extLst>
              </p:cNvPr>
              <p:cNvSpPr/>
              <p:nvPr/>
            </p:nvSpPr>
            <p:spPr>
              <a:xfrm>
                <a:off x="3756528" y="1549400"/>
                <a:ext cx="2269174" cy="77443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D5C1B0-B851-5E1A-ACB8-E8D3543746B6}"/>
                  </a:ext>
                </a:extLst>
              </p:cNvPr>
              <p:cNvSpPr txBox="1"/>
              <p:nvPr/>
            </p:nvSpPr>
            <p:spPr>
              <a:xfrm>
                <a:off x="3764473" y="1576850"/>
                <a:ext cx="2269174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000" b="1" dirty="0" smtClean="0">
                    <a:solidFill>
                      <a:schemeClr val="bg1"/>
                    </a:solidFill>
                    <a:latin typeface="+mj-lt"/>
                  </a:rPr>
                  <a:t>확립 되지 </a:t>
                </a:r>
                <a:r>
                  <a:rPr lang="ko-KR" altLang="en-US" sz="2000" b="1" dirty="0" smtClean="0">
                    <a:solidFill>
                      <a:schemeClr val="bg1"/>
                    </a:solidFill>
                    <a:latin typeface="+mj-lt"/>
                  </a:rPr>
                  <a:t>않는</a:t>
                </a:r>
                <a:endParaRPr lang="en-US" altLang="ko-KR" sz="2000" b="1" dirty="0" smtClean="0">
                  <a:solidFill>
                    <a:schemeClr val="bg1"/>
                  </a:solidFill>
                  <a:latin typeface="+mj-lt"/>
                </a:endParaRPr>
              </a:p>
              <a:p>
                <a:pPr algn="ctr"/>
                <a:r>
                  <a:rPr lang="ko-KR" altLang="en-US" sz="2000" b="1" dirty="0" smtClean="0">
                    <a:solidFill>
                      <a:schemeClr val="bg1"/>
                    </a:solidFill>
                    <a:latin typeface="+mj-lt"/>
                  </a:rPr>
                  <a:t>신청서 양식</a:t>
                </a:r>
                <a:endParaRPr lang="ko-KR" altLang="en-US" sz="20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36E4A6-9CE9-4A75-68D4-787279909079}"/>
                </a:ext>
              </a:extLst>
            </p:cNvPr>
            <p:cNvSpPr txBox="1"/>
            <p:nvPr/>
          </p:nvSpPr>
          <p:spPr>
            <a:xfrm>
              <a:off x="5528858" y="2480397"/>
              <a:ext cx="1791564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</a:rPr>
                <a:t>기존의 사이트</a:t>
              </a:r>
              <a:r>
                <a:rPr lang="en-US" altLang="ko-KR" sz="1400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</a:rPr>
                <a:t>앱에서 참가자 모집 </a:t>
              </a:r>
              <a:r>
                <a:rPr lang="ko-KR" altLang="en-US" sz="1400" dirty="0" err="1" smtClean="0">
                  <a:solidFill>
                    <a:schemeClr val="bg2">
                      <a:lumMod val="25000"/>
                    </a:schemeClr>
                  </a:solidFill>
                </a:rPr>
                <a:t>게시글을</a:t>
              </a:r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</a:rPr>
                <a:t> 작성하면 댓글 혹은 연락처를 통해서 신청을 받게 되는데</a:t>
              </a:r>
              <a:r>
                <a:rPr lang="en-US" altLang="ko-KR" sz="1400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</a:rPr>
                <a:t>이때 신청자가</a:t>
              </a:r>
              <a:r>
                <a:rPr lang="en-US" altLang="ko-KR" sz="1400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</a:rPr>
                <a:t>어떤 형태의 신청서를 써서 가져올지 명확하게 작성되지 않고 있다</a:t>
              </a:r>
              <a:r>
                <a:rPr lang="en-US" altLang="ko-KR" sz="1400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endParaRPr lang="en-US" altLang="ko-KR" sz="1400" dirty="0" smtClean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7821264-4EFB-11A6-6B37-FBADFC7C53B3}"/>
                </a:ext>
              </a:extLst>
            </p:cNvPr>
            <p:cNvSpPr/>
            <p:nvPr/>
          </p:nvSpPr>
          <p:spPr>
            <a:xfrm>
              <a:off x="4968343" y="1217232"/>
              <a:ext cx="613179" cy="61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D1243B-87FD-5F19-5F72-55B734049D68}"/>
                </a:ext>
              </a:extLst>
            </p:cNvPr>
            <p:cNvSpPr txBox="1"/>
            <p:nvPr/>
          </p:nvSpPr>
          <p:spPr>
            <a:xfrm>
              <a:off x="5100006" y="1328345"/>
              <a:ext cx="3417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2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F2DB13-2BA5-2A6F-08C4-2DA4CD53CBF9}"/>
                </a:ext>
              </a:extLst>
            </p:cNvPr>
            <p:cNvSpPr txBox="1"/>
            <p:nvPr/>
          </p:nvSpPr>
          <p:spPr>
            <a:xfrm flipH="1">
              <a:off x="5297187" y="5845365"/>
              <a:ext cx="25189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출처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유사 앱</a:t>
              </a:r>
              <a:r>
                <a:rPr lang="en-US" altLang="ko-KR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사이트 </a:t>
              </a:r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조사결과</a:t>
              </a:r>
              <a:endPara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Google Shape;593;p25">
            <a:extLst>
              <a:ext uri="{FF2B5EF4-FFF2-40B4-BE49-F238E27FC236}">
                <a16:creationId xmlns:a16="http://schemas.microsoft.com/office/drawing/2014/main" id="{2001CB16-140D-B3EB-65E4-2323B5CFA343}"/>
              </a:ext>
            </a:extLst>
          </p:cNvPr>
          <p:cNvGrpSpPr/>
          <p:nvPr/>
        </p:nvGrpSpPr>
        <p:grpSpPr>
          <a:xfrm>
            <a:off x="1420279" y="1141433"/>
            <a:ext cx="4268841" cy="2364913"/>
            <a:chOff x="1303652" y="1208166"/>
            <a:chExt cx="2908673" cy="1611388"/>
          </a:xfrm>
        </p:grpSpPr>
        <p:sp>
          <p:nvSpPr>
            <p:cNvPr id="10" name="Google Shape;594;p25">
              <a:extLst>
                <a:ext uri="{FF2B5EF4-FFF2-40B4-BE49-F238E27FC236}">
                  <a16:creationId xmlns:a16="http://schemas.microsoft.com/office/drawing/2014/main" id="{DD9E10DA-EECF-0861-8E35-F091C9131D08}"/>
                </a:ext>
              </a:extLst>
            </p:cNvPr>
            <p:cNvSpPr/>
            <p:nvPr/>
          </p:nvSpPr>
          <p:spPr>
            <a:xfrm rot="-5400000">
              <a:off x="1423877" y="1203098"/>
              <a:ext cx="1140288" cy="115042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5;p25">
              <a:extLst>
                <a:ext uri="{FF2B5EF4-FFF2-40B4-BE49-F238E27FC236}">
                  <a16:creationId xmlns:a16="http://schemas.microsoft.com/office/drawing/2014/main" id="{99D795EB-7CE9-B293-C996-1A82743938AD}"/>
                </a:ext>
              </a:extLst>
            </p:cNvPr>
            <p:cNvSpPr/>
            <p:nvPr/>
          </p:nvSpPr>
          <p:spPr>
            <a:xfrm>
              <a:off x="1535514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96" y="0"/>
                  </a:moveTo>
                  <a:cubicBezTo>
                    <a:pt x="1167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67" y="57508"/>
                    <a:pt x="2596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뛰어난 앱 기획 능력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자신감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14" name="Google Shape;596;p25">
              <a:extLst>
                <a:ext uri="{FF2B5EF4-FFF2-40B4-BE49-F238E27FC236}">
                  <a16:creationId xmlns:a16="http://schemas.microsoft.com/office/drawing/2014/main" id="{39D4FF5A-B839-B52A-26D7-0286E1505A47}"/>
                </a:ext>
              </a:extLst>
            </p:cNvPr>
            <p:cNvSpPr/>
            <p:nvPr/>
          </p:nvSpPr>
          <p:spPr>
            <a:xfrm rot="-5400000">
              <a:off x="1422053" y="1204922"/>
              <a:ext cx="1140288" cy="1146775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7;p25">
              <a:extLst>
                <a:ext uri="{FF2B5EF4-FFF2-40B4-BE49-F238E27FC236}">
                  <a16:creationId xmlns:a16="http://schemas.microsoft.com/office/drawing/2014/main" id="{3B756198-5131-ADF5-74C2-9DF23BC6F4AF}"/>
                </a:ext>
              </a:extLst>
            </p:cNvPr>
            <p:cNvSpPr txBox="1"/>
            <p:nvPr/>
          </p:nvSpPr>
          <p:spPr>
            <a:xfrm rot="-2700000">
              <a:off x="1303652" y="1500868"/>
              <a:ext cx="1111996" cy="298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Strengths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" name="Google Shape;598;p25">
            <a:extLst>
              <a:ext uri="{FF2B5EF4-FFF2-40B4-BE49-F238E27FC236}">
                <a16:creationId xmlns:a16="http://schemas.microsoft.com/office/drawing/2014/main" id="{4E9EFF09-06D8-A34A-387F-018E2C168EA8}"/>
              </a:ext>
            </a:extLst>
          </p:cNvPr>
          <p:cNvGrpSpPr/>
          <p:nvPr/>
        </p:nvGrpSpPr>
        <p:grpSpPr>
          <a:xfrm>
            <a:off x="6320835" y="1025778"/>
            <a:ext cx="4208241" cy="2480577"/>
            <a:chOff x="4912876" y="1129357"/>
            <a:chExt cx="2867382" cy="1690198"/>
          </a:xfrm>
        </p:grpSpPr>
        <p:sp>
          <p:nvSpPr>
            <p:cNvPr id="25" name="Google Shape;599;p25">
              <a:extLst>
                <a:ext uri="{FF2B5EF4-FFF2-40B4-BE49-F238E27FC236}">
                  <a16:creationId xmlns:a16="http://schemas.microsoft.com/office/drawing/2014/main" id="{1782B025-21FF-9646-2CC9-EA29763EE226}"/>
                </a:ext>
              </a:extLst>
            </p:cNvPr>
            <p:cNvSpPr/>
            <p:nvPr/>
          </p:nvSpPr>
          <p:spPr>
            <a:xfrm>
              <a:off x="6550275" y="1188539"/>
              <a:ext cx="1171394" cy="118180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0;p25">
              <a:extLst>
                <a:ext uri="{FF2B5EF4-FFF2-40B4-BE49-F238E27FC236}">
                  <a16:creationId xmlns:a16="http://schemas.microsoft.com/office/drawing/2014/main" id="{4701CDE4-76AA-8680-1ADE-11BD88E91D88}"/>
                </a:ext>
              </a:extLst>
            </p:cNvPr>
            <p:cNvSpPr/>
            <p:nvPr/>
          </p:nvSpPr>
          <p:spPr>
            <a:xfrm>
              <a:off x="4912876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84" y="0"/>
                  </a:moveTo>
                  <a:cubicBezTo>
                    <a:pt x="1155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55" y="57508"/>
                    <a:pt x="2584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웹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/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앱 개발 능력 부족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웹 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/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앱 개발 경험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X</a:t>
              </a:r>
            </a:p>
          </p:txBody>
        </p:sp>
        <p:sp>
          <p:nvSpPr>
            <p:cNvPr id="27" name="Google Shape;601;p25">
              <a:extLst>
                <a:ext uri="{FF2B5EF4-FFF2-40B4-BE49-F238E27FC236}">
                  <a16:creationId xmlns:a16="http://schemas.microsoft.com/office/drawing/2014/main" id="{3B8B96BF-F200-8F25-F2AC-5B351AA9F128}"/>
                </a:ext>
              </a:extLst>
            </p:cNvPr>
            <p:cNvSpPr/>
            <p:nvPr/>
          </p:nvSpPr>
          <p:spPr>
            <a:xfrm>
              <a:off x="6550275" y="1188539"/>
              <a:ext cx="1171394" cy="1178056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602;p25">
              <a:extLst>
                <a:ext uri="{FF2B5EF4-FFF2-40B4-BE49-F238E27FC236}">
                  <a16:creationId xmlns:a16="http://schemas.microsoft.com/office/drawing/2014/main" id="{3A3FCDDC-4B95-99A5-1EE8-74B6C4FBF05C}"/>
                </a:ext>
              </a:extLst>
            </p:cNvPr>
            <p:cNvSpPr txBox="1"/>
            <p:nvPr/>
          </p:nvSpPr>
          <p:spPr>
            <a:xfrm rot="2700000">
              <a:off x="6696737" y="1488448"/>
              <a:ext cx="1142543" cy="306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Weaknesses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" name="Google Shape;603;p25">
            <a:extLst>
              <a:ext uri="{FF2B5EF4-FFF2-40B4-BE49-F238E27FC236}">
                <a16:creationId xmlns:a16="http://schemas.microsoft.com/office/drawing/2014/main" id="{1EB9EAE4-15C7-EED5-D5CD-E136A4D23252}"/>
              </a:ext>
            </a:extLst>
          </p:cNvPr>
          <p:cNvGrpSpPr/>
          <p:nvPr/>
        </p:nvGrpSpPr>
        <p:grpSpPr>
          <a:xfrm>
            <a:off x="6327774" y="3987862"/>
            <a:ext cx="4294096" cy="2387361"/>
            <a:chOff x="4912876" y="2966592"/>
            <a:chExt cx="2925882" cy="1626684"/>
          </a:xfrm>
        </p:grpSpPr>
        <p:sp>
          <p:nvSpPr>
            <p:cNvPr id="30" name="Google Shape;604;p25">
              <a:extLst>
                <a:ext uri="{FF2B5EF4-FFF2-40B4-BE49-F238E27FC236}">
                  <a16:creationId xmlns:a16="http://schemas.microsoft.com/office/drawing/2014/main" id="{181EBBF2-F902-5406-4A6E-3C2758E0F282}"/>
                </a:ext>
              </a:extLst>
            </p:cNvPr>
            <p:cNvSpPr/>
            <p:nvPr/>
          </p:nvSpPr>
          <p:spPr>
            <a:xfrm rot="5400000">
              <a:off x="6555402" y="3427116"/>
              <a:ext cx="1161000" cy="1171319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5;p25">
              <a:extLst>
                <a:ext uri="{FF2B5EF4-FFF2-40B4-BE49-F238E27FC236}">
                  <a16:creationId xmlns:a16="http://schemas.microsoft.com/office/drawing/2014/main" id="{F39AC728-0BE7-156B-A0E1-7CED5B9D0EDE}"/>
                </a:ext>
              </a:extLst>
            </p:cNvPr>
            <p:cNvSpPr/>
            <p:nvPr/>
          </p:nvSpPr>
          <p:spPr>
            <a:xfrm>
              <a:off x="4912876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84" y="0"/>
                  </a:moveTo>
                  <a:cubicBezTo>
                    <a:pt x="1155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55" y="57519"/>
                    <a:pt x="2584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‘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24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년 정부 창업 지원</a:t>
              </a:r>
              <a:endParaRPr lang="en-US" altLang="ko-KR" dirty="0">
                <a:solidFill>
                  <a:srgbClr val="434343"/>
                </a:solidFill>
                <a:latin typeface="+mj-lt"/>
                <a:ea typeface="D2Coding" panose="020B0609020101020101" pitchFamily="49" charset="-127"/>
                <a:cs typeface="Roboto"/>
                <a:sym typeface="Roboto"/>
              </a:endParaRPr>
            </a:p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사업 예산 증가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정부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24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정책뉴스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2024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년 중앙부처 및 지자체창업지원사업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통합공고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  <a:sym typeface="Roboto"/>
              </a:endParaRPr>
            </a:p>
          </p:txBody>
        </p:sp>
        <p:sp>
          <p:nvSpPr>
            <p:cNvPr id="32" name="Google Shape;606;p25">
              <a:extLst>
                <a:ext uri="{FF2B5EF4-FFF2-40B4-BE49-F238E27FC236}">
                  <a16:creationId xmlns:a16="http://schemas.microsoft.com/office/drawing/2014/main" id="{456EFEE3-8898-8443-76F2-5555093BE2E2}"/>
                </a:ext>
              </a:extLst>
            </p:cNvPr>
            <p:cNvSpPr/>
            <p:nvPr/>
          </p:nvSpPr>
          <p:spPr>
            <a:xfrm rot="5400000">
              <a:off x="6557259" y="3428973"/>
              <a:ext cx="1161000" cy="1167604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607;p25">
              <a:extLst>
                <a:ext uri="{FF2B5EF4-FFF2-40B4-BE49-F238E27FC236}">
                  <a16:creationId xmlns:a16="http://schemas.microsoft.com/office/drawing/2014/main" id="{33E41D26-918E-6450-075D-A727B47C5768}"/>
                </a:ext>
              </a:extLst>
            </p:cNvPr>
            <p:cNvSpPr txBox="1"/>
            <p:nvPr/>
          </p:nvSpPr>
          <p:spPr>
            <a:xfrm rot="-2700000">
              <a:off x="6706397" y="3991914"/>
              <a:ext cx="1132361" cy="303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Opportunities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08;p25">
            <a:extLst>
              <a:ext uri="{FF2B5EF4-FFF2-40B4-BE49-F238E27FC236}">
                <a16:creationId xmlns:a16="http://schemas.microsoft.com/office/drawing/2014/main" id="{EA03FC79-0755-F57C-AF65-D4DE51F9E734}"/>
              </a:ext>
            </a:extLst>
          </p:cNvPr>
          <p:cNvGrpSpPr/>
          <p:nvPr/>
        </p:nvGrpSpPr>
        <p:grpSpPr>
          <a:xfrm>
            <a:off x="1501215" y="3990639"/>
            <a:ext cx="4184900" cy="2473015"/>
            <a:chOff x="1360846" y="2966592"/>
            <a:chExt cx="2851479" cy="1685046"/>
          </a:xfrm>
        </p:grpSpPr>
        <p:sp>
          <p:nvSpPr>
            <p:cNvPr id="35" name="Google Shape;609;p25">
              <a:extLst>
                <a:ext uri="{FF2B5EF4-FFF2-40B4-BE49-F238E27FC236}">
                  <a16:creationId xmlns:a16="http://schemas.microsoft.com/office/drawing/2014/main" id="{5E10AFAD-5C32-42F2-42C3-4F1919074816}"/>
                </a:ext>
              </a:extLst>
            </p:cNvPr>
            <p:cNvSpPr/>
            <p:nvPr/>
          </p:nvSpPr>
          <p:spPr>
            <a:xfrm rot="10800000">
              <a:off x="1418667" y="3432273"/>
              <a:ext cx="1150533" cy="116083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10;p25">
              <a:extLst>
                <a:ext uri="{FF2B5EF4-FFF2-40B4-BE49-F238E27FC236}">
                  <a16:creationId xmlns:a16="http://schemas.microsoft.com/office/drawing/2014/main" id="{6F1B3924-0069-7570-D964-745AB45F6901}"/>
                </a:ext>
              </a:extLst>
            </p:cNvPr>
            <p:cNvSpPr/>
            <p:nvPr/>
          </p:nvSpPr>
          <p:spPr>
            <a:xfrm>
              <a:off x="1535514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67" y="57519"/>
                    <a:pt x="2596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D2Coding"/>
                  <a:ea typeface="D2Coding" panose="020B0609020101020101" pitchFamily="49" charset="-127"/>
                  <a:cs typeface="Roboto"/>
                  <a:sym typeface="Roboto"/>
                </a:rPr>
                <a:t>선호도가 낮은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D2Coding"/>
                  <a:ea typeface="D2Coding" panose="020B0609020101020101" pitchFamily="49" charset="-127"/>
                  <a:cs typeface="Roboto"/>
                  <a:sym typeface="Roboto"/>
                </a:rPr>
                <a:t>인터넷을 활용한 모집 방식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en-US" altLang="ko-KR" sz="1000" dirty="0" smtClean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GIGDC 2016~2023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lang="ko-KR" altLang="en-US" sz="1000" dirty="0" smtClean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참가 팀 </a:t>
              </a:r>
              <a:r>
                <a:rPr lang="en-US" altLang="ko-KR" sz="1000" dirty="0" smtClean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251</a:t>
              </a:r>
              <a:r>
                <a:rPr lang="ko-KR" altLang="en-US" sz="1000" dirty="0" smtClean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명 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대상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 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설문조사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37" name="Google Shape;611;p25">
              <a:extLst>
                <a:ext uri="{FF2B5EF4-FFF2-40B4-BE49-F238E27FC236}">
                  <a16:creationId xmlns:a16="http://schemas.microsoft.com/office/drawing/2014/main" id="{8B0CE072-20D3-1A21-3D2C-990C51164F07}"/>
                </a:ext>
              </a:extLst>
            </p:cNvPr>
            <p:cNvSpPr/>
            <p:nvPr/>
          </p:nvSpPr>
          <p:spPr>
            <a:xfrm rot="10800000">
              <a:off x="1418667" y="3435954"/>
              <a:ext cx="1150533" cy="1157153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2;p25">
              <a:extLst>
                <a:ext uri="{FF2B5EF4-FFF2-40B4-BE49-F238E27FC236}">
                  <a16:creationId xmlns:a16="http://schemas.microsoft.com/office/drawing/2014/main" id="{182E0825-CBE2-AC39-780F-6FCEBABC4299}"/>
                </a:ext>
              </a:extLst>
            </p:cNvPr>
            <p:cNvSpPr txBox="1"/>
            <p:nvPr/>
          </p:nvSpPr>
          <p:spPr>
            <a:xfrm rot="2700000">
              <a:off x="1303007" y="3997774"/>
              <a:ext cx="1122178" cy="301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Threats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9" name="Google Shape;613;p25">
            <a:extLst>
              <a:ext uri="{FF2B5EF4-FFF2-40B4-BE49-F238E27FC236}">
                <a16:creationId xmlns:a16="http://schemas.microsoft.com/office/drawing/2014/main" id="{01C1F260-BA38-066B-E1B8-A8E712D80E88}"/>
              </a:ext>
            </a:extLst>
          </p:cNvPr>
          <p:cNvGrpSpPr/>
          <p:nvPr/>
        </p:nvGrpSpPr>
        <p:grpSpPr>
          <a:xfrm>
            <a:off x="4949874" y="2704047"/>
            <a:ext cx="2091612" cy="2089323"/>
            <a:chOff x="3853147" y="2179376"/>
            <a:chExt cx="1425168" cy="1423609"/>
          </a:xfrm>
        </p:grpSpPr>
        <p:sp>
          <p:nvSpPr>
            <p:cNvPr id="40" name="Google Shape;614;p25">
              <a:extLst>
                <a:ext uri="{FF2B5EF4-FFF2-40B4-BE49-F238E27FC236}">
                  <a16:creationId xmlns:a16="http://schemas.microsoft.com/office/drawing/2014/main" id="{F016CEBA-B113-EE82-E0A1-AD346A5D4D27}"/>
                </a:ext>
              </a:extLst>
            </p:cNvPr>
            <p:cNvSpPr/>
            <p:nvPr/>
          </p:nvSpPr>
          <p:spPr>
            <a:xfrm>
              <a:off x="3949375" y="2255139"/>
              <a:ext cx="1254765" cy="1254739"/>
            </a:xfrm>
            <a:custGeom>
              <a:avLst/>
              <a:gdLst/>
              <a:ahLst/>
              <a:cxnLst/>
              <a:rect l="l" t="t" r="r" b="b"/>
              <a:pathLst>
                <a:path w="48126" h="48125" extrusionOk="0">
                  <a:moveTo>
                    <a:pt x="24063" y="0"/>
                  </a:moveTo>
                  <a:cubicBezTo>
                    <a:pt x="10776" y="0"/>
                    <a:pt x="1" y="10775"/>
                    <a:pt x="1" y="24062"/>
                  </a:cubicBezTo>
                  <a:cubicBezTo>
                    <a:pt x="1" y="37350"/>
                    <a:pt x="10776" y="48125"/>
                    <a:pt x="24063" y="48125"/>
                  </a:cubicBezTo>
                  <a:cubicBezTo>
                    <a:pt x="37351" y="48125"/>
                    <a:pt x="48126" y="37350"/>
                    <a:pt x="48126" y="24062"/>
                  </a:cubicBezTo>
                  <a:cubicBezTo>
                    <a:pt x="48126" y="10775"/>
                    <a:pt x="37351" y="0"/>
                    <a:pt x="240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15;p25">
              <a:extLst>
                <a:ext uri="{FF2B5EF4-FFF2-40B4-BE49-F238E27FC236}">
                  <a16:creationId xmlns:a16="http://schemas.microsoft.com/office/drawing/2014/main" id="{15C35FC1-9F6A-87C5-E0E3-F2CD680D660A}"/>
                </a:ext>
              </a:extLst>
            </p:cNvPr>
            <p:cNvSpPr/>
            <p:nvPr/>
          </p:nvSpPr>
          <p:spPr>
            <a:xfrm>
              <a:off x="4492279" y="2705517"/>
              <a:ext cx="785408" cy="897468"/>
            </a:xfrm>
            <a:custGeom>
              <a:avLst/>
              <a:gdLst/>
              <a:ahLst/>
              <a:cxnLst/>
              <a:rect l="l" t="t" r="r" b="b"/>
              <a:pathLst>
                <a:path w="30124" h="34422" extrusionOk="0">
                  <a:moveTo>
                    <a:pt x="28790" y="1"/>
                  </a:moveTo>
                  <a:cubicBezTo>
                    <a:pt x="26778" y="822"/>
                    <a:pt x="25361" y="1477"/>
                    <a:pt x="23278" y="2061"/>
                  </a:cubicBezTo>
                  <a:cubicBezTo>
                    <a:pt x="23682" y="3680"/>
                    <a:pt x="23659" y="5347"/>
                    <a:pt x="23659" y="7085"/>
                  </a:cubicBezTo>
                  <a:cubicBezTo>
                    <a:pt x="23659" y="18563"/>
                    <a:pt x="14550" y="27933"/>
                    <a:pt x="3073" y="27933"/>
                  </a:cubicBezTo>
                  <a:cubicBezTo>
                    <a:pt x="2930" y="27933"/>
                    <a:pt x="2787" y="27933"/>
                    <a:pt x="2644" y="27921"/>
                  </a:cubicBezTo>
                  <a:cubicBezTo>
                    <a:pt x="1834" y="29028"/>
                    <a:pt x="1180" y="29636"/>
                    <a:pt x="1" y="30814"/>
                  </a:cubicBezTo>
                  <a:cubicBezTo>
                    <a:pt x="989" y="31993"/>
                    <a:pt x="2561" y="33481"/>
                    <a:pt x="3251" y="34422"/>
                  </a:cubicBezTo>
                  <a:cubicBezTo>
                    <a:pt x="18229" y="34315"/>
                    <a:pt x="30124" y="22230"/>
                    <a:pt x="30124" y="7228"/>
                  </a:cubicBezTo>
                  <a:cubicBezTo>
                    <a:pt x="30124" y="4728"/>
                    <a:pt x="29421" y="2311"/>
                    <a:pt x="28790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16;p25">
              <a:extLst>
                <a:ext uri="{FF2B5EF4-FFF2-40B4-BE49-F238E27FC236}">
                  <a16:creationId xmlns:a16="http://schemas.microsoft.com/office/drawing/2014/main" id="{C46F55D9-C5CC-CD8D-F96E-4EB9952C5582}"/>
                </a:ext>
              </a:extLst>
            </p:cNvPr>
            <p:cNvSpPr/>
            <p:nvPr/>
          </p:nvSpPr>
          <p:spPr>
            <a:xfrm>
              <a:off x="4451009" y="2179376"/>
              <a:ext cx="827306" cy="786659"/>
            </a:xfrm>
            <a:custGeom>
              <a:avLst/>
              <a:gdLst/>
              <a:ahLst/>
              <a:cxnLst/>
              <a:rect l="l" t="t" r="r" b="b"/>
              <a:pathLst>
                <a:path w="31731" h="30172" extrusionOk="0">
                  <a:moveTo>
                    <a:pt x="4418" y="1"/>
                  </a:moveTo>
                  <a:cubicBezTo>
                    <a:pt x="3191" y="1"/>
                    <a:pt x="1965" y="84"/>
                    <a:pt x="774" y="239"/>
                  </a:cubicBezTo>
                  <a:cubicBezTo>
                    <a:pt x="453" y="2477"/>
                    <a:pt x="227" y="4716"/>
                    <a:pt x="0" y="6966"/>
                  </a:cubicBezTo>
                  <a:cubicBezTo>
                    <a:pt x="1429" y="6656"/>
                    <a:pt x="2905" y="6478"/>
                    <a:pt x="4418" y="6478"/>
                  </a:cubicBezTo>
                  <a:cubicBezTo>
                    <a:pt x="15907" y="6478"/>
                    <a:pt x="25242" y="15824"/>
                    <a:pt x="25242" y="27302"/>
                  </a:cubicBezTo>
                  <a:cubicBezTo>
                    <a:pt x="25242" y="27421"/>
                    <a:pt x="25230" y="27540"/>
                    <a:pt x="25230" y="27671"/>
                  </a:cubicBezTo>
                  <a:cubicBezTo>
                    <a:pt x="25849" y="28183"/>
                    <a:pt x="26563" y="28766"/>
                    <a:pt x="28563" y="30171"/>
                  </a:cubicBezTo>
                  <a:cubicBezTo>
                    <a:pt x="29992" y="28945"/>
                    <a:pt x="31016" y="28028"/>
                    <a:pt x="31731" y="27266"/>
                  </a:cubicBezTo>
                  <a:cubicBezTo>
                    <a:pt x="31707" y="12229"/>
                    <a:pt x="19467" y="1"/>
                    <a:pt x="441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17;p25">
              <a:extLst>
                <a:ext uri="{FF2B5EF4-FFF2-40B4-BE49-F238E27FC236}">
                  <a16:creationId xmlns:a16="http://schemas.microsoft.com/office/drawing/2014/main" id="{BCD541C6-FD6E-9A3B-5A9E-2EE64EAEB888}"/>
                </a:ext>
              </a:extLst>
            </p:cNvPr>
            <p:cNvSpPr/>
            <p:nvPr/>
          </p:nvSpPr>
          <p:spPr>
            <a:xfrm>
              <a:off x="3853460" y="2179376"/>
              <a:ext cx="790701" cy="910191"/>
            </a:xfrm>
            <a:custGeom>
              <a:avLst/>
              <a:gdLst/>
              <a:ahLst/>
              <a:cxnLst/>
              <a:rect l="l" t="t" r="r" b="b"/>
              <a:pathLst>
                <a:path w="30327" h="34910" extrusionOk="0">
                  <a:moveTo>
                    <a:pt x="27528" y="1"/>
                  </a:moveTo>
                  <a:cubicBezTo>
                    <a:pt x="12467" y="1"/>
                    <a:pt x="1" y="12288"/>
                    <a:pt x="1" y="27349"/>
                  </a:cubicBezTo>
                  <a:cubicBezTo>
                    <a:pt x="1" y="30005"/>
                    <a:pt x="489" y="32481"/>
                    <a:pt x="1203" y="34910"/>
                  </a:cubicBezTo>
                  <a:cubicBezTo>
                    <a:pt x="3251" y="34207"/>
                    <a:pt x="5097" y="33696"/>
                    <a:pt x="7168" y="33088"/>
                  </a:cubicBezTo>
                  <a:cubicBezTo>
                    <a:pt x="6645" y="31255"/>
                    <a:pt x="6525" y="29302"/>
                    <a:pt x="6525" y="27302"/>
                  </a:cubicBezTo>
                  <a:cubicBezTo>
                    <a:pt x="6525" y="15967"/>
                    <a:pt x="15812" y="6728"/>
                    <a:pt x="27088" y="6490"/>
                  </a:cubicBezTo>
                  <a:cubicBezTo>
                    <a:pt x="27611" y="5930"/>
                    <a:pt x="28969" y="4871"/>
                    <a:pt x="30326" y="3513"/>
                  </a:cubicBezTo>
                  <a:cubicBezTo>
                    <a:pt x="29064" y="1787"/>
                    <a:pt x="28064" y="703"/>
                    <a:pt x="2768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18;p25">
              <a:extLst>
                <a:ext uri="{FF2B5EF4-FFF2-40B4-BE49-F238E27FC236}">
                  <a16:creationId xmlns:a16="http://schemas.microsoft.com/office/drawing/2014/main" id="{1B7C22F1-26F8-8796-57DA-898C7EA06BF9}"/>
                </a:ext>
              </a:extLst>
            </p:cNvPr>
            <p:cNvSpPr/>
            <p:nvPr/>
          </p:nvSpPr>
          <p:spPr>
            <a:xfrm>
              <a:off x="3853147" y="2799894"/>
              <a:ext cx="865190" cy="803085"/>
            </a:xfrm>
            <a:custGeom>
              <a:avLst/>
              <a:gdLst/>
              <a:ahLst/>
              <a:cxnLst/>
              <a:rect l="l" t="t" r="r" b="b"/>
              <a:pathLst>
                <a:path w="33184" h="30802" extrusionOk="0">
                  <a:moveTo>
                    <a:pt x="3478" y="0"/>
                  </a:moveTo>
                  <a:cubicBezTo>
                    <a:pt x="1870" y="1560"/>
                    <a:pt x="1323" y="2036"/>
                    <a:pt x="1" y="3453"/>
                  </a:cubicBezTo>
                  <a:cubicBezTo>
                    <a:pt x="263" y="19312"/>
                    <a:pt x="13229" y="30802"/>
                    <a:pt x="27350" y="30802"/>
                  </a:cubicBezTo>
                  <a:cubicBezTo>
                    <a:pt x="29350" y="30802"/>
                    <a:pt x="31302" y="30588"/>
                    <a:pt x="33184" y="30183"/>
                  </a:cubicBezTo>
                  <a:cubicBezTo>
                    <a:pt x="31981" y="28218"/>
                    <a:pt x="30719" y="26385"/>
                    <a:pt x="29862" y="24265"/>
                  </a:cubicBezTo>
                  <a:cubicBezTo>
                    <a:pt x="29392" y="24320"/>
                    <a:pt x="28919" y="24331"/>
                    <a:pt x="28440" y="24331"/>
                  </a:cubicBezTo>
                  <a:cubicBezTo>
                    <a:pt x="28080" y="24331"/>
                    <a:pt x="27717" y="24325"/>
                    <a:pt x="27350" y="24325"/>
                  </a:cubicBezTo>
                  <a:cubicBezTo>
                    <a:pt x="15872" y="24325"/>
                    <a:pt x="6537" y="14978"/>
                    <a:pt x="6537" y="3501"/>
                  </a:cubicBezTo>
                  <a:cubicBezTo>
                    <a:pt x="6537" y="3394"/>
                    <a:pt x="6537" y="3287"/>
                    <a:pt x="6549" y="3179"/>
                  </a:cubicBezTo>
                  <a:cubicBezTo>
                    <a:pt x="5728" y="2370"/>
                    <a:pt x="4216" y="870"/>
                    <a:pt x="347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19;p25">
              <a:extLst>
                <a:ext uri="{FF2B5EF4-FFF2-40B4-BE49-F238E27FC236}">
                  <a16:creationId xmlns:a16="http://schemas.microsoft.com/office/drawing/2014/main" id="{88BBA6F5-6352-ADEF-F53C-DE25BB3218B0}"/>
                </a:ext>
              </a:extLst>
            </p:cNvPr>
            <p:cNvSpPr/>
            <p:nvPr/>
          </p:nvSpPr>
          <p:spPr>
            <a:xfrm>
              <a:off x="4483285" y="3411078"/>
              <a:ext cx="294619" cy="191868"/>
            </a:xfrm>
            <a:custGeom>
              <a:avLst/>
              <a:gdLst/>
              <a:ahLst/>
              <a:cxnLst/>
              <a:rect l="l" t="t" r="r" b="b"/>
              <a:pathLst>
                <a:path w="11300" h="7359" extrusionOk="0">
                  <a:moveTo>
                    <a:pt x="9395" y="1"/>
                  </a:moveTo>
                  <a:cubicBezTo>
                    <a:pt x="7502" y="560"/>
                    <a:pt x="5489" y="870"/>
                    <a:pt x="3418" y="870"/>
                  </a:cubicBezTo>
                  <a:cubicBezTo>
                    <a:pt x="3275" y="870"/>
                    <a:pt x="3132" y="870"/>
                    <a:pt x="2989" y="858"/>
                  </a:cubicBezTo>
                  <a:cubicBezTo>
                    <a:pt x="2060" y="1918"/>
                    <a:pt x="1179" y="2882"/>
                    <a:pt x="1" y="4049"/>
                  </a:cubicBezTo>
                  <a:cubicBezTo>
                    <a:pt x="1060" y="5168"/>
                    <a:pt x="2501" y="6371"/>
                    <a:pt x="3596" y="7359"/>
                  </a:cubicBezTo>
                  <a:cubicBezTo>
                    <a:pt x="6275" y="7335"/>
                    <a:pt x="8859" y="6930"/>
                    <a:pt x="11300" y="6192"/>
                  </a:cubicBezTo>
                  <a:cubicBezTo>
                    <a:pt x="11002" y="5442"/>
                    <a:pt x="10728" y="4668"/>
                    <a:pt x="10478" y="3894"/>
                  </a:cubicBezTo>
                  <a:cubicBezTo>
                    <a:pt x="10073" y="2644"/>
                    <a:pt x="9883" y="1227"/>
                    <a:pt x="9395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21;p25">
            <a:extLst>
              <a:ext uri="{FF2B5EF4-FFF2-40B4-BE49-F238E27FC236}">
                <a16:creationId xmlns:a16="http://schemas.microsoft.com/office/drawing/2014/main" id="{A24FA800-7457-3990-63AD-B3B0C3BD535D}"/>
              </a:ext>
            </a:extLst>
          </p:cNvPr>
          <p:cNvGrpSpPr/>
          <p:nvPr/>
        </p:nvGrpSpPr>
        <p:grpSpPr>
          <a:xfrm>
            <a:off x="5432324" y="3270209"/>
            <a:ext cx="1151737" cy="987438"/>
            <a:chOff x="4165739" y="2553705"/>
            <a:chExt cx="784763" cy="672814"/>
          </a:xfrm>
        </p:grpSpPr>
        <p:sp>
          <p:nvSpPr>
            <p:cNvPr id="47" name="Google Shape;622;p25">
              <a:extLst>
                <a:ext uri="{FF2B5EF4-FFF2-40B4-BE49-F238E27FC236}">
                  <a16:creationId xmlns:a16="http://schemas.microsoft.com/office/drawing/2014/main" id="{4F5BED00-AB69-535D-33C4-F2A95C804534}"/>
                </a:ext>
              </a:extLst>
            </p:cNvPr>
            <p:cNvSpPr/>
            <p:nvPr/>
          </p:nvSpPr>
          <p:spPr>
            <a:xfrm>
              <a:off x="4517125" y="2799685"/>
              <a:ext cx="433377" cy="426833"/>
            </a:xfrm>
            <a:custGeom>
              <a:avLst/>
              <a:gdLst/>
              <a:ahLst/>
              <a:cxnLst/>
              <a:rect l="l" t="t" r="r" b="b"/>
              <a:pathLst>
                <a:path w="16622" h="16371" extrusionOk="0">
                  <a:moveTo>
                    <a:pt x="8347" y="5236"/>
                  </a:moveTo>
                  <a:cubicBezTo>
                    <a:pt x="9399" y="5236"/>
                    <a:pt x="10414" y="5781"/>
                    <a:pt x="10942" y="6747"/>
                  </a:cubicBezTo>
                  <a:cubicBezTo>
                    <a:pt x="11716" y="8164"/>
                    <a:pt x="11168" y="9974"/>
                    <a:pt x="9716" y="10760"/>
                  </a:cubicBezTo>
                  <a:cubicBezTo>
                    <a:pt x="9254" y="11015"/>
                    <a:pt x="8754" y="11136"/>
                    <a:pt x="8261" y="11136"/>
                  </a:cubicBezTo>
                  <a:cubicBezTo>
                    <a:pt x="7215" y="11136"/>
                    <a:pt x="6206" y="10592"/>
                    <a:pt x="5680" y="9629"/>
                  </a:cubicBezTo>
                  <a:cubicBezTo>
                    <a:pt x="4906" y="8212"/>
                    <a:pt x="5453" y="6402"/>
                    <a:pt x="6894" y="5604"/>
                  </a:cubicBezTo>
                  <a:cubicBezTo>
                    <a:pt x="7356" y="5354"/>
                    <a:pt x="7855" y="5236"/>
                    <a:pt x="8347" y="5236"/>
                  </a:cubicBezTo>
                  <a:close/>
                  <a:moveTo>
                    <a:pt x="9717" y="1"/>
                  </a:moveTo>
                  <a:cubicBezTo>
                    <a:pt x="9559" y="1"/>
                    <a:pt x="9417" y="64"/>
                    <a:pt x="9299" y="199"/>
                  </a:cubicBezTo>
                  <a:cubicBezTo>
                    <a:pt x="8894" y="675"/>
                    <a:pt x="8501" y="1163"/>
                    <a:pt x="8109" y="1651"/>
                  </a:cubicBezTo>
                  <a:cubicBezTo>
                    <a:pt x="8013" y="1782"/>
                    <a:pt x="7906" y="1830"/>
                    <a:pt x="7751" y="1866"/>
                  </a:cubicBezTo>
                  <a:cubicBezTo>
                    <a:pt x="7675" y="1883"/>
                    <a:pt x="7603" y="1892"/>
                    <a:pt x="7534" y="1892"/>
                  </a:cubicBezTo>
                  <a:cubicBezTo>
                    <a:pt x="7325" y="1892"/>
                    <a:pt x="7151" y="1810"/>
                    <a:pt x="6989" y="1640"/>
                  </a:cubicBezTo>
                  <a:cubicBezTo>
                    <a:pt x="6906" y="1556"/>
                    <a:pt x="6799" y="1485"/>
                    <a:pt x="6704" y="1413"/>
                  </a:cubicBezTo>
                  <a:cubicBezTo>
                    <a:pt x="6370" y="1163"/>
                    <a:pt x="6025" y="913"/>
                    <a:pt x="5692" y="663"/>
                  </a:cubicBezTo>
                  <a:cubicBezTo>
                    <a:pt x="5572" y="575"/>
                    <a:pt x="5453" y="530"/>
                    <a:pt x="5330" y="530"/>
                  </a:cubicBezTo>
                  <a:cubicBezTo>
                    <a:pt x="5220" y="530"/>
                    <a:pt x="5107" y="566"/>
                    <a:pt x="4989" y="639"/>
                  </a:cubicBezTo>
                  <a:cubicBezTo>
                    <a:pt x="4560" y="890"/>
                    <a:pt x="4132" y="1128"/>
                    <a:pt x="3703" y="1342"/>
                  </a:cubicBezTo>
                  <a:cubicBezTo>
                    <a:pt x="3406" y="1485"/>
                    <a:pt x="3287" y="1699"/>
                    <a:pt x="3310" y="2009"/>
                  </a:cubicBezTo>
                  <a:cubicBezTo>
                    <a:pt x="3358" y="2521"/>
                    <a:pt x="3394" y="3045"/>
                    <a:pt x="3477" y="3545"/>
                  </a:cubicBezTo>
                  <a:cubicBezTo>
                    <a:pt x="3537" y="3878"/>
                    <a:pt x="3489" y="4128"/>
                    <a:pt x="3251" y="4354"/>
                  </a:cubicBezTo>
                  <a:cubicBezTo>
                    <a:pt x="3156" y="4449"/>
                    <a:pt x="3072" y="4509"/>
                    <a:pt x="2929" y="4533"/>
                  </a:cubicBezTo>
                  <a:cubicBezTo>
                    <a:pt x="2310" y="4604"/>
                    <a:pt x="1679" y="4699"/>
                    <a:pt x="1060" y="4795"/>
                  </a:cubicBezTo>
                  <a:cubicBezTo>
                    <a:pt x="762" y="4830"/>
                    <a:pt x="608" y="5009"/>
                    <a:pt x="524" y="5283"/>
                  </a:cubicBezTo>
                  <a:cubicBezTo>
                    <a:pt x="393" y="5747"/>
                    <a:pt x="262" y="6212"/>
                    <a:pt x="108" y="6676"/>
                  </a:cubicBezTo>
                  <a:cubicBezTo>
                    <a:pt x="0" y="6974"/>
                    <a:pt x="60" y="7200"/>
                    <a:pt x="298" y="7390"/>
                  </a:cubicBezTo>
                  <a:cubicBezTo>
                    <a:pt x="703" y="7724"/>
                    <a:pt x="1108" y="8057"/>
                    <a:pt x="1536" y="8355"/>
                  </a:cubicBezTo>
                  <a:cubicBezTo>
                    <a:pt x="1810" y="8545"/>
                    <a:pt x="1941" y="8748"/>
                    <a:pt x="1941" y="9081"/>
                  </a:cubicBezTo>
                  <a:cubicBezTo>
                    <a:pt x="1941" y="9200"/>
                    <a:pt x="1917" y="9295"/>
                    <a:pt x="1846" y="9391"/>
                  </a:cubicBezTo>
                  <a:cubicBezTo>
                    <a:pt x="1584" y="9676"/>
                    <a:pt x="1346" y="9974"/>
                    <a:pt x="1108" y="10284"/>
                  </a:cubicBezTo>
                  <a:cubicBezTo>
                    <a:pt x="929" y="10510"/>
                    <a:pt x="762" y="10760"/>
                    <a:pt x="596" y="10998"/>
                  </a:cubicBezTo>
                  <a:cubicBezTo>
                    <a:pt x="477" y="11176"/>
                    <a:pt x="489" y="11343"/>
                    <a:pt x="596" y="11522"/>
                  </a:cubicBezTo>
                  <a:cubicBezTo>
                    <a:pt x="846" y="11962"/>
                    <a:pt x="1108" y="12391"/>
                    <a:pt x="1310" y="12843"/>
                  </a:cubicBezTo>
                  <a:cubicBezTo>
                    <a:pt x="1446" y="13126"/>
                    <a:pt x="1637" y="13243"/>
                    <a:pt x="1908" y="13243"/>
                  </a:cubicBezTo>
                  <a:cubicBezTo>
                    <a:pt x="1945" y="13243"/>
                    <a:pt x="1984" y="13241"/>
                    <a:pt x="2024" y="13236"/>
                  </a:cubicBezTo>
                  <a:cubicBezTo>
                    <a:pt x="2632" y="13165"/>
                    <a:pt x="3239" y="13093"/>
                    <a:pt x="3846" y="13010"/>
                  </a:cubicBezTo>
                  <a:cubicBezTo>
                    <a:pt x="3886" y="13010"/>
                    <a:pt x="3936" y="12999"/>
                    <a:pt x="3976" y="12999"/>
                  </a:cubicBezTo>
                  <a:cubicBezTo>
                    <a:pt x="3996" y="12999"/>
                    <a:pt x="4013" y="13002"/>
                    <a:pt x="4025" y="13010"/>
                  </a:cubicBezTo>
                  <a:cubicBezTo>
                    <a:pt x="4251" y="13189"/>
                    <a:pt x="4525" y="13308"/>
                    <a:pt x="4537" y="13689"/>
                  </a:cubicBezTo>
                  <a:cubicBezTo>
                    <a:pt x="4572" y="14260"/>
                    <a:pt x="4680" y="14832"/>
                    <a:pt x="4751" y="15403"/>
                  </a:cubicBezTo>
                  <a:cubicBezTo>
                    <a:pt x="4787" y="15701"/>
                    <a:pt x="4953" y="15868"/>
                    <a:pt x="5251" y="15939"/>
                  </a:cubicBezTo>
                  <a:cubicBezTo>
                    <a:pt x="5727" y="16046"/>
                    <a:pt x="6204" y="16189"/>
                    <a:pt x="6680" y="16332"/>
                  </a:cubicBezTo>
                  <a:cubicBezTo>
                    <a:pt x="6760" y="16357"/>
                    <a:pt x="6835" y="16371"/>
                    <a:pt x="6907" y="16371"/>
                  </a:cubicBezTo>
                  <a:cubicBezTo>
                    <a:pt x="7069" y="16371"/>
                    <a:pt x="7211" y="16302"/>
                    <a:pt x="7335" y="16153"/>
                  </a:cubicBezTo>
                  <a:cubicBezTo>
                    <a:pt x="7739" y="15665"/>
                    <a:pt x="8132" y="15165"/>
                    <a:pt x="8537" y="14677"/>
                  </a:cubicBezTo>
                  <a:cubicBezTo>
                    <a:pt x="8585" y="14617"/>
                    <a:pt x="8621" y="14546"/>
                    <a:pt x="8680" y="14534"/>
                  </a:cubicBezTo>
                  <a:cubicBezTo>
                    <a:pt x="8823" y="14517"/>
                    <a:pt x="8966" y="14483"/>
                    <a:pt x="9108" y="14483"/>
                  </a:cubicBezTo>
                  <a:cubicBezTo>
                    <a:pt x="9261" y="14483"/>
                    <a:pt x="9413" y="14523"/>
                    <a:pt x="9561" y="14665"/>
                  </a:cubicBezTo>
                  <a:cubicBezTo>
                    <a:pt x="10002" y="15046"/>
                    <a:pt x="10478" y="15367"/>
                    <a:pt x="10942" y="15713"/>
                  </a:cubicBezTo>
                  <a:cubicBezTo>
                    <a:pt x="11054" y="15793"/>
                    <a:pt x="11169" y="15832"/>
                    <a:pt x="11287" y="15832"/>
                  </a:cubicBezTo>
                  <a:cubicBezTo>
                    <a:pt x="11395" y="15832"/>
                    <a:pt x="11507" y="15799"/>
                    <a:pt x="11621" y="15737"/>
                  </a:cubicBezTo>
                  <a:cubicBezTo>
                    <a:pt x="12050" y="15475"/>
                    <a:pt x="12502" y="15225"/>
                    <a:pt x="12954" y="14998"/>
                  </a:cubicBezTo>
                  <a:cubicBezTo>
                    <a:pt x="13216" y="14867"/>
                    <a:pt x="13335" y="14665"/>
                    <a:pt x="13312" y="14379"/>
                  </a:cubicBezTo>
                  <a:cubicBezTo>
                    <a:pt x="13252" y="13867"/>
                    <a:pt x="13228" y="13343"/>
                    <a:pt x="13145" y="12831"/>
                  </a:cubicBezTo>
                  <a:cubicBezTo>
                    <a:pt x="13085" y="12498"/>
                    <a:pt x="13133" y="12236"/>
                    <a:pt x="13383" y="11998"/>
                  </a:cubicBezTo>
                  <a:cubicBezTo>
                    <a:pt x="13466" y="11915"/>
                    <a:pt x="13538" y="11855"/>
                    <a:pt x="13669" y="11843"/>
                  </a:cubicBezTo>
                  <a:cubicBezTo>
                    <a:pt x="14216" y="11772"/>
                    <a:pt x="14752" y="11700"/>
                    <a:pt x="15300" y="11629"/>
                  </a:cubicBezTo>
                  <a:cubicBezTo>
                    <a:pt x="15467" y="11605"/>
                    <a:pt x="15621" y="11557"/>
                    <a:pt x="15836" y="11510"/>
                  </a:cubicBezTo>
                  <a:cubicBezTo>
                    <a:pt x="15907" y="11403"/>
                    <a:pt x="16014" y="11284"/>
                    <a:pt x="16062" y="11153"/>
                  </a:cubicBezTo>
                  <a:cubicBezTo>
                    <a:pt x="16217" y="10665"/>
                    <a:pt x="16348" y="10176"/>
                    <a:pt x="16514" y="9700"/>
                  </a:cubicBezTo>
                  <a:cubicBezTo>
                    <a:pt x="16622" y="9391"/>
                    <a:pt x="16562" y="9164"/>
                    <a:pt x="16324" y="8974"/>
                  </a:cubicBezTo>
                  <a:cubicBezTo>
                    <a:pt x="15907" y="8652"/>
                    <a:pt x="15514" y="8307"/>
                    <a:pt x="15086" y="8009"/>
                  </a:cubicBezTo>
                  <a:cubicBezTo>
                    <a:pt x="14812" y="7819"/>
                    <a:pt x="14669" y="7617"/>
                    <a:pt x="14681" y="7295"/>
                  </a:cubicBezTo>
                  <a:cubicBezTo>
                    <a:pt x="14681" y="7176"/>
                    <a:pt x="14693" y="7081"/>
                    <a:pt x="14776" y="6985"/>
                  </a:cubicBezTo>
                  <a:cubicBezTo>
                    <a:pt x="15026" y="6688"/>
                    <a:pt x="15276" y="6390"/>
                    <a:pt x="15502" y="6093"/>
                  </a:cubicBezTo>
                  <a:cubicBezTo>
                    <a:pt x="15693" y="5842"/>
                    <a:pt x="15860" y="5592"/>
                    <a:pt x="16038" y="5331"/>
                  </a:cubicBezTo>
                  <a:cubicBezTo>
                    <a:pt x="16133" y="5176"/>
                    <a:pt x="16121" y="5021"/>
                    <a:pt x="16026" y="4854"/>
                  </a:cubicBezTo>
                  <a:cubicBezTo>
                    <a:pt x="15776" y="4402"/>
                    <a:pt x="15514" y="3961"/>
                    <a:pt x="15288" y="3485"/>
                  </a:cubicBezTo>
                  <a:cubicBezTo>
                    <a:pt x="15163" y="3234"/>
                    <a:pt x="14983" y="3121"/>
                    <a:pt x="14739" y="3121"/>
                  </a:cubicBezTo>
                  <a:cubicBezTo>
                    <a:pt x="14705" y="3121"/>
                    <a:pt x="14670" y="3123"/>
                    <a:pt x="14633" y="3128"/>
                  </a:cubicBezTo>
                  <a:cubicBezTo>
                    <a:pt x="14062" y="3187"/>
                    <a:pt x="13490" y="3247"/>
                    <a:pt x="12931" y="3342"/>
                  </a:cubicBezTo>
                  <a:cubicBezTo>
                    <a:pt x="12881" y="3350"/>
                    <a:pt x="12835" y="3353"/>
                    <a:pt x="12790" y="3353"/>
                  </a:cubicBezTo>
                  <a:cubicBezTo>
                    <a:pt x="12623" y="3353"/>
                    <a:pt x="12489" y="3298"/>
                    <a:pt x="12347" y="3175"/>
                  </a:cubicBezTo>
                  <a:cubicBezTo>
                    <a:pt x="12180" y="3045"/>
                    <a:pt x="12097" y="2914"/>
                    <a:pt x="12085" y="2699"/>
                  </a:cubicBezTo>
                  <a:cubicBezTo>
                    <a:pt x="12026" y="2116"/>
                    <a:pt x="11942" y="1521"/>
                    <a:pt x="11859" y="937"/>
                  </a:cubicBezTo>
                  <a:cubicBezTo>
                    <a:pt x="11823" y="651"/>
                    <a:pt x="11669" y="497"/>
                    <a:pt x="11395" y="437"/>
                  </a:cubicBezTo>
                  <a:cubicBezTo>
                    <a:pt x="10895" y="318"/>
                    <a:pt x="10406" y="175"/>
                    <a:pt x="9918" y="32"/>
                  </a:cubicBezTo>
                  <a:cubicBezTo>
                    <a:pt x="9849" y="11"/>
                    <a:pt x="9781" y="1"/>
                    <a:pt x="9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23;p25">
              <a:extLst>
                <a:ext uri="{FF2B5EF4-FFF2-40B4-BE49-F238E27FC236}">
                  <a16:creationId xmlns:a16="http://schemas.microsoft.com/office/drawing/2014/main" id="{C4B19C68-D436-15C5-1AC6-5145BFFF4B79}"/>
                </a:ext>
              </a:extLst>
            </p:cNvPr>
            <p:cNvSpPr/>
            <p:nvPr/>
          </p:nvSpPr>
          <p:spPr>
            <a:xfrm>
              <a:off x="4165739" y="2553705"/>
              <a:ext cx="438044" cy="428215"/>
            </a:xfrm>
            <a:custGeom>
              <a:avLst/>
              <a:gdLst/>
              <a:ahLst/>
              <a:cxnLst/>
              <a:rect l="l" t="t" r="r" b="b"/>
              <a:pathLst>
                <a:path w="16801" h="16424" extrusionOk="0">
                  <a:moveTo>
                    <a:pt x="8415" y="5273"/>
                  </a:moveTo>
                  <a:cubicBezTo>
                    <a:pt x="9805" y="5273"/>
                    <a:pt x="11055" y="6228"/>
                    <a:pt x="11335" y="7610"/>
                  </a:cubicBezTo>
                  <a:cubicBezTo>
                    <a:pt x="11657" y="9193"/>
                    <a:pt x="10609" y="10765"/>
                    <a:pt x="8990" y="11086"/>
                  </a:cubicBezTo>
                  <a:cubicBezTo>
                    <a:pt x="8783" y="11129"/>
                    <a:pt x="8577" y="11149"/>
                    <a:pt x="8374" y="11149"/>
                  </a:cubicBezTo>
                  <a:cubicBezTo>
                    <a:pt x="6987" y="11149"/>
                    <a:pt x="5746" y="10194"/>
                    <a:pt x="5465" y="8812"/>
                  </a:cubicBezTo>
                  <a:cubicBezTo>
                    <a:pt x="5132" y="7229"/>
                    <a:pt x="6192" y="5669"/>
                    <a:pt x="7799" y="5336"/>
                  </a:cubicBezTo>
                  <a:cubicBezTo>
                    <a:pt x="8006" y="5293"/>
                    <a:pt x="8212" y="5273"/>
                    <a:pt x="8415" y="5273"/>
                  </a:cubicBezTo>
                  <a:close/>
                  <a:moveTo>
                    <a:pt x="7625" y="1"/>
                  </a:moveTo>
                  <a:cubicBezTo>
                    <a:pt x="7565" y="1"/>
                    <a:pt x="7500" y="9"/>
                    <a:pt x="7430" y="26"/>
                  </a:cubicBezTo>
                  <a:cubicBezTo>
                    <a:pt x="6966" y="145"/>
                    <a:pt x="6478" y="240"/>
                    <a:pt x="6001" y="323"/>
                  </a:cubicBezTo>
                  <a:cubicBezTo>
                    <a:pt x="5680" y="371"/>
                    <a:pt x="5501" y="538"/>
                    <a:pt x="5442" y="835"/>
                  </a:cubicBezTo>
                  <a:cubicBezTo>
                    <a:pt x="5335" y="1347"/>
                    <a:pt x="5215" y="1847"/>
                    <a:pt x="5144" y="2359"/>
                  </a:cubicBezTo>
                  <a:cubicBezTo>
                    <a:pt x="5096" y="2693"/>
                    <a:pt x="4977" y="2919"/>
                    <a:pt x="4680" y="3074"/>
                  </a:cubicBezTo>
                  <a:cubicBezTo>
                    <a:pt x="4580" y="3123"/>
                    <a:pt x="4498" y="3148"/>
                    <a:pt x="4397" y="3148"/>
                  </a:cubicBezTo>
                  <a:cubicBezTo>
                    <a:pt x="4377" y="3148"/>
                    <a:pt x="4356" y="3147"/>
                    <a:pt x="4334" y="3145"/>
                  </a:cubicBezTo>
                  <a:cubicBezTo>
                    <a:pt x="3715" y="3026"/>
                    <a:pt x="3084" y="2931"/>
                    <a:pt x="2465" y="2835"/>
                  </a:cubicBezTo>
                  <a:cubicBezTo>
                    <a:pt x="2422" y="2829"/>
                    <a:pt x="2381" y="2825"/>
                    <a:pt x="2341" y="2825"/>
                  </a:cubicBezTo>
                  <a:cubicBezTo>
                    <a:pt x="2110" y="2825"/>
                    <a:pt x="1943" y="2943"/>
                    <a:pt x="1810" y="3157"/>
                  </a:cubicBezTo>
                  <a:cubicBezTo>
                    <a:pt x="1548" y="3562"/>
                    <a:pt x="1286" y="3967"/>
                    <a:pt x="1001" y="4359"/>
                  </a:cubicBezTo>
                  <a:cubicBezTo>
                    <a:pt x="810" y="4610"/>
                    <a:pt x="798" y="4848"/>
                    <a:pt x="977" y="5098"/>
                  </a:cubicBezTo>
                  <a:cubicBezTo>
                    <a:pt x="1274" y="5538"/>
                    <a:pt x="1548" y="5979"/>
                    <a:pt x="1870" y="6384"/>
                  </a:cubicBezTo>
                  <a:cubicBezTo>
                    <a:pt x="2072" y="6645"/>
                    <a:pt x="2156" y="6884"/>
                    <a:pt x="2048" y="7193"/>
                  </a:cubicBezTo>
                  <a:cubicBezTo>
                    <a:pt x="2013" y="7312"/>
                    <a:pt x="1965" y="7396"/>
                    <a:pt x="1858" y="7467"/>
                  </a:cubicBezTo>
                  <a:cubicBezTo>
                    <a:pt x="1536" y="7669"/>
                    <a:pt x="1215" y="7884"/>
                    <a:pt x="893" y="8098"/>
                  </a:cubicBezTo>
                  <a:cubicBezTo>
                    <a:pt x="655" y="8265"/>
                    <a:pt x="429" y="8455"/>
                    <a:pt x="203" y="8646"/>
                  </a:cubicBezTo>
                  <a:cubicBezTo>
                    <a:pt x="36" y="8765"/>
                    <a:pt x="1" y="8931"/>
                    <a:pt x="48" y="9146"/>
                  </a:cubicBezTo>
                  <a:cubicBezTo>
                    <a:pt x="155" y="9634"/>
                    <a:pt x="274" y="10122"/>
                    <a:pt x="346" y="10610"/>
                  </a:cubicBezTo>
                  <a:cubicBezTo>
                    <a:pt x="393" y="10967"/>
                    <a:pt x="584" y="11134"/>
                    <a:pt x="905" y="11194"/>
                  </a:cubicBezTo>
                  <a:cubicBezTo>
                    <a:pt x="1513" y="11313"/>
                    <a:pt x="2120" y="11408"/>
                    <a:pt x="2715" y="11515"/>
                  </a:cubicBezTo>
                  <a:cubicBezTo>
                    <a:pt x="2775" y="11527"/>
                    <a:pt x="2858" y="11527"/>
                    <a:pt x="2882" y="11563"/>
                  </a:cubicBezTo>
                  <a:cubicBezTo>
                    <a:pt x="3049" y="11813"/>
                    <a:pt x="3275" y="11991"/>
                    <a:pt x="3179" y="12360"/>
                  </a:cubicBezTo>
                  <a:cubicBezTo>
                    <a:pt x="3037" y="12920"/>
                    <a:pt x="2977" y="13492"/>
                    <a:pt x="2870" y="14063"/>
                  </a:cubicBezTo>
                  <a:cubicBezTo>
                    <a:pt x="2822" y="14361"/>
                    <a:pt x="2929" y="14563"/>
                    <a:pt x="3191" y="14718"/>
                  </a:cubicBezTo>
                  <a:cubicBezTo>
                    <a:pt x="3620" y="14968"/>
                    <a:pt x="4037" y="15254"/>
                    <a:pt x="4442" y="15528"/>
                  </a:cubicBezTo>
                  <a:cubicBezTo>
                    <a:pt x="4561" y="15603"/>
                    <a:pt x="4681" y="15645"/>
                    <a:pt x="4801" y="15645"/>
                  </a:cubicBezTo>
                  <a:cubicBezTo>
                    <a:pt x="4907" y="15645"/>
                    <a:pt x="5014" y="15612"/>
                    <a:pt x="5120" y="15539"/>
                  </a:cubicBezTo>
                  <a:cubicBezTo>
                    <a:pt x="5656" y="15194"/>
                    <a:pt x="6180" y="14837"/>
                    <a:pt x="6716" y="14480"/>
                  </a:cubicBezTo>
                  <a:cubicBezTo>
                    <a:pt x="6759" y="14447"/>
                    <a:pt x="6822" y="14395"/>
                    <a:pt x="6869" y="14395"/>
                  </a:cubicBezTo>
                  <a:cubicBezTo>
                    <a:pt x="6874" y="14395"/>
                    <a:pt x="6878" y="14395"/>
                    <a:pt x="6882" y="14396"/>
                  </a:cubicBezTo>
                  <a:cubicBezTo>
                    <a:pt x="7180" y="14444"/>
                    <a:pt x="7490" y="14432"/>
                    <a:pt x="7704" y="14777"/>
                  </a:cubicBezTo>
                  <a:cubicBezTo>
                    <a:pt x="8002" y="15266"/>
                    <a:pt x="8359" y="15718"/>
                    <a:pt x="8704" y="16182"/>
                  </a:cubicBezTo>
                  <a:cubicBezTo>
                    <a:pt x="8829" y="16343"/>
                    <a:pt x="8974" y="16423"/>
                    <a:pt x="9154" y="16423"/>
                  </a:cubicBezTo>
                  <a:cubicBezTo>
                    <a:pt x="9214" y="16423"/>
                    <a:pt x="9278" y="16415"/>
                    <a:pt x="9347" y="16397"/>
                  </a:cubicBezTo>
                  <a:cubicBezTo>
                    <a:pt x="9835" y="16278"/>
                    <a:pt x="10335" y="16170"/>
                    <a:pt x="10835" y="16087"/>
                  </a:cubicBezTo>
                  <a:cubicBezTo>
                    <a:pt x="11133" y="16039"/>
                    <a:pt x="11300" y="15885"/>
                    <a:pt x="11359" y="15599"/>
                  </a:cubicBezTo>
                  <a:cubicBezTo>
                    <a:pt x="11466" y="15087"/>
                    <a:pt x="11585" y="14587"/>
                    <a:pt x="11645" y="14075"/>
                  </a:cubicBezTo>
                  <a:cubicBezTo>
                    <a:pt x="11692" y="13730"/>
                    <a:pt x="11823" y="13492"/>
                    <a:pt x="12133" y="13349"/>
                  </a:cubicBezTo>
                  <a:cubicBezTo>
                    <a:pt x="12217" y="13302"/>
                    <a:pt x="12287" y="13270"/>
                    <a:pt x="12371" y="13270"/>
                  </a:cubicBezTo>
                  <a:cubicBezTo>
                    <a:pt x="12393" y="13270"/>
                    <a:pt x="12417" y="13272"/>
                    <a:pt x="12443" y="13277"/>
                  </a:cubicBezTo>
                  <a:cubicBezTo>
                    <a:pt x="12990" y="13384"/>
                    <a:pt x="13526" y="13468"/>
                    <a:pt x="14062" y="13563"/>
                  </a:cubicBezTo>
                  <a:cubicBezTo>
                    <a:pt x="14228" y="13587"/>
                    <a:pt x="14395" y="13587"/>
                    <a:pt x="14621" y="13611"/>
                  </a:cubicBezTo>
                  <a:cubicBezTo>
                    <a:pt x="14717" y="13527"/>
                    <a:pt x="14848" y="13444"/>
                    <a:pt x="14943" y="13325"/>
                  </a:cubicBezTo>
                  <a:cubicBezTo>
                    <a:pt x="15229" y="12908"/>
                    <a:pt x="15491" y="12480"/>
                    <a:pt x="15800" y="12063"/>
                  </a:cubicBezTo>
                  <a:cubicBezTo>
                    <a:pt x="15991" y="11813"/>
                    <a:pt x="15991" y="11575"/>
                    <a:pt x="15824" y="11325"/>
                  </a:cubicBezTo>
                  <a:cubicBezTo>
                    <a:pt x="15526" y="10884"/>
                    <a:pt x="15252" y="10444"/>
                    <a:pt x="14919" y="10039"/>
                  </a:cubicBezTo>
                  <a:cubicBezTo>
                    <a:pt x="14717" y="9777"/>
                    <a:pt x="14645" y="9539"/>
                    <a:pt x="14752" y="9229"/>
                  </a:cubicBezTo>
                  <a:cubicBezTo>
                    <a:pt x="14788" y="9110"/>
                    <a:pt x="14824" y="9027"/>
                    <a:pt x="14931" y="8955"/>
                  </a:cubicBezTo>
                  <a:cubicBezTo>
                    <a:pt x="15252" y="8753"/>
                    <a:pt x="15586" y="8550"/>
                    <a:pt x="15895" y="8324"/>
                  </a:cubicBezTo>
                  <a:cubicBezTo>
                    <a:pt x="16145" y="8146"/>
                    <a:pt x="16384" y="7955"/>
                    <a:pt x="16622" y="7753"/>
                  </a:cubicBezTo>
                  <a:cubicBezTo>
                    <a:pt x="16765" y="7634"/>
                    <a:pt x="16800" y="7479"/>
                    <a:pt x="16753" y="7300"/>
                  </a:cubicBezTo>
                  <a:cubicBezTo>
                    <a:pt x="16645" y="6788"/>
                    <a:pt x="16526" y="6288"/>
                    <a:pt x="16443" y="5776"/>
                  </a:cubicBezTo>
                  <a:cubicBezTo>
                    <a:pt x="16395" y="5455"/>
                    <a:pt x="16229" y="5288"/>
                    <a:pt x="15931" y="5241"/>
                  </a:cubicBezTo>
                  <a:cubicBezTo>
                    <a:pt x="15371" y="5133"/>
                    <a:pt x="14800" y="5014"/>
                    <a:pt x="14240" y="4943"/>
                  </a:cubicBezTo>
                  <a:cubicBezTo>
                    <a:pt x="14002" y="4907"/>
                    <a:pt x="13847" y="4812"/>
                    <a:pt x="13728" y="4610"/>
                  </a:cubicBezTo>
                  <a:cubicBezTo>
                    <a:pt x="13609" y="4443"/>
                    <a:pt x="13574" y="4288"/>
                    <a:pt x="13609" y="4086"/>
                  </a:cubicBezTo>
                  <a:cubicBezTo>
                    <a:pt x="13728" y="3502"/>
                    <a:pt x="13824" y="2907"/>
                    <a:pt x="13919" y="2324"/>
                  </a:cubicBezTo>
                  <a:cubicBezTo>
                    <a:pt x="13967" y="2050"/>
                    <a:pt x="13871" y="1859"/>
                    <a:pt x="13621" y="1704"/>
                  </a:cubicBezTo>
                  <a:cubicBezTo>
                    <a:pt x="13181" y="1454"/>
                    <a:pt x="12764" y="1169"/>
                    <a:pt x="12335" y="895"/>
                  </a:cubicBezTo>
                  <a:cubicBezTo>
                    <a:pt x="12219" y="817"/>
                    <a:pt x="12103" y="775"/>
                    <a:pt x="11987" y="775"/>
                  </a:cubicBezTo>
                  <a:cubicBezTo>
                    <a:pt x="11889" y="775"/>
                    <a:pt x="11791" y="805"/>
                    <a:pt x="11692" y="871"/>
                  </a:cubicBezTo>
                  <a:cubicBezTo>
                    <a:pt x="11169" y="1204"/>
                    <a:pt x="10645" y="1550"/>
                    <a:pt x="10133" y="1907"/>
                  </a:cubicBezTo>
                  <a:cubicBezTo>
                    <a:pt x="10022" y="1987"/>
                    <a:pt x="9920" y="2017"/>
                    <a:pt x="9790" y="2017"/>
                  </a:cubicBezTo>
                  <a:cubicBezTo>
                    <a:pt x="9766" y="2017"/>
                    <a:pt x="9742" y="2016"/>
                    <a:pt x="9716" y="2014"/>
                  </a:cubicBezTo>
                  <a:cubicBezTo>
                    <a:pt x="9406" y="1990"/>
                    <a:pt x="9192" y="1847"/>
                    <a:pt x="9049" y="1573"/>
                  </a:cubicBezTo>
                  <a:cubicBezTo>
                    <a:pt x="9002" y="1466"/>
                    <a:pt x="8918" y="1371"/>
                    <a:pt x="8847" y="1276"/>
                  </a:cubicBezTo>
                  <a:cubicBezTo>
                    <a:pt x="8609" y="930"/>
                    <a:pt x="8359" y="597"/>
                    <a:pt x="8097" y="252"/>
                  </a:cubicBezTo>
                  <a:cubicBezTo>
                    <a:pt x="7969" y="88"/>
                    <a:pt x="7821" y="1"/>
                    <a:pt x="762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7121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334A7-7D09-B814-777D-9595689A97A2}"/>
              </a:ext>
            </a:extLst>
          </p:cNvPr>
          <p:cNvSpPr/>
          <p:nvPr/>
        </p:nvSpPr>
        <p:spPr>
          <a:xfrm>
            <a:off x="4601183" y="3083668"/>
            <a:ext cx="2986391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기획서를 바탕으로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창업 지원금</a:t>
            </a:r>
            <a:r>
              <a:rPr lang="ko-KR" altLang="en-US" sz="1600" dirty="0">
                <a:latin typeface="+mn-ea"/>
              </a:rPr>
              <a:t>을 수령하자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8E5CCC-E888-B646-E205-FBA0E4CB52CA}"/>
              </a:ext>
            </a:extLst>
          </p:cNvPr>
          <p:cNvSpPr/>
          <p:nvPr/>
        </p:nvSpPr>
        <p:spPr>
          <a:xfrm>
            <a:off x="7807525" y="3083668"/>
            <a:ext cx="2986391" cy="13296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능력 있는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개발자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고용하자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C4700A-69D7-6288-FF4B-B70471C4F6D4}"/>
              </a:ext>
            </a:extLst>
          </p:cNvPr>
          <p:cNvSpPr/>
          <p:nvPr/>
        </p:nvSpPr>
        <p:spPr>
          <a:xfrm>
            <a:off x="4601183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흩어져 있는 이용자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한 곳으로 </a:t>
            </a:r>
            <a:r>
              <a:rPr lang="ko-KR" altLang="en-US" sz="1600" dirty="0" smtClean="0">
                <a:latin typeface="+mn-ea"/>
              </a:rPr>
              <a:t>집중시키자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7E9BFC-A7CF-E171-4B7B-8EA208DE8C96}"/>
              </a:ext>
            </a:extLst>
          </p:cNvPr>
          <p:cNvSpPr/>
          <p:nvPr/>
        </p:nvSpPr>
        <p:spPr>
          <a:xfrm>
            <a:off x="7807525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기존 방식보다 확연하게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뛰어난 경험</a:t>
            </a:r>
            <a:r>
              <a:rPr lang="ko-KR" altLang="en-US" sz="1600" dirty="0">
                <a:latin typeface="+mn-ea"/>
              </a:rPr>
              <a:t>을 제공하자</a:t>
            </a:r>
          </a:p>
        </p:txBody>
      </p:sp>
      <p:cxnSp>
        <p:nvCxnSpPr>
          <p:cNvPr id="12" name="直線コネクタ 6">
            <a:extLst>
              <a:ext uri="{FF2B5EF4-FFF2-40B4-BE49-F238E27FC236}">
                <a16:creationId xmlns:a16="http://schemas.microsoft.com/office/drawing/2014/main" id="{B9F7562B-E5B6-A4A7-8D7E-ADEDD37AD226}"/>
              </a:ext>
            </a:extLst>
          </p:cNvPr>
          <p:cNvCxnSpPr>
            <a:cxnSpLocks/>
          </p:cNvCxnSpPr>
          <p:nvPr/>
        </p:nvCxnSpPr>
        <p:spPr>
          <a:xfrm>
            <a:off x="1239316" y="4562730"/>
            <a:ext cx="9735347" cy="0"/>
          </a:xfrm>
          <a:prstGeom prst="line">
            <a:avLst/>
          </a:prstGeom>
          <a:ln w="12700" cmpd="sng">
            <a:solidFill>
              <a:srgbClr val="71DB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3">
            <a:extLst>
              <a:ext uri="{FF2B5EF4-FFF2-40B4-BE49-F238E27FC236}">
                <a16:creationId xmlns:a16="http://schemas.microsoft.com/office/drawing/2014/main" id="{A60B65A6-99A8-AB4E-1578-55D2CBC08D00}"/>
              </a:ext>
            </a:extLst>
          </p:cNvPr>
          <p:cNvCxnSpPr>
            <a:cxnSpLocks/>
          </p:cNvCxnSpPr>
          <p:nvPr/>
        </p:nvCxnSpPr>
        <p:spPr>
          <a:xfrm>
            <a:off x="7707559" y="1277770"/>
            <a:ext cx="1" cy="4948709"/>
          </a:xfrm>
          <a:prstGeom prst="line">
            <a:avLst/>
          </a:prstGeom>
          <a:ln w="12700" cmpd="sng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01566414-9DB4-9681-3059-85A49C5E9371}"/>
              </a:ext>
            </a:extLst>
          </p:cNvPr>
          <p:cNvSpPr/>
          <p:nvPr/>
        </p:nvSpPr>
        <p:spPr>
          <a:xfrm>
            <a:off x="4495635" y="1277770"/>
            <a:ext cx="6468198" cy="4948707"/>
          </a:xfrm>
          <a:prstGeom prst="rect">
            <a:avLst/>
          </a:prstGeom>
          <a:noFill/>
          <a:ln w="19050" cmpd="sng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正方形/長方形 23">
            <a:extLst>
              <a:ext uri="{FF2B5EF4-FFF2-40B4-BE49-F238E27FC236}">
                <a16:creationId xmlns:a16="http://schemas.microsoft.com/office/drawing/2014/main" id="{7189D128-5AA7-8EB8-C99B-3D8687A0947B}"/>
              </a:ext>
            </a:extLst>
          </p:cNvPr>
          <p:cNvSpPr/>
          <p:nvPr/>
        </p:nvSpPr>
        <p:spPr>
          <a:xfrm>
            <a:off x="1239315" y="2927338"/>
            <a:ext cx="9724518" cy="3299138"/>
          </a:xfrm>
          <a:prstGeom prst="rect">
            <a:avLst/>
          </a:prstGeom>
          <a:noFill/>
          <a:ln w="19050" cmpd="sng">
            <a:solidFill>
              <a:srgbClr val="71DB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B87286-F523-A739-20F2-2983D2505173}"/>
              </a:ext>
            </a:extLst>
          </p:cNvPr>
          <p:cNvSpPr/>
          <p:nvPr/>
        </p:nvSpPr>
        <p:spPr>
          <a:xfrm>
            <a:off x="1217336" y="1285191"/>
            <a:ext cx="3128901" cy="1498829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  <a:alpha val="9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※ SWOT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분석 결과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&amp;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전략</a:t>
            </a: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</p:txBody>
      </p:sp>
      <p:sp>
        <p:nvSpPr>
          <p:cNvPr id="21" name="正方形/長方形 79">
            <a:extLst>
              <a:ext uri="{FF2B5EF4-FFF2-40B4-BE49-F238E27FC236}">
                <a16:creationId xmlns:a16="http://schemas.microsoft.com/office/drawing/2014/main" id="{69DF968D-C529-F06B-8570-A593771E4133}"/>
              </a:ext>
            </a:extLst>
          </p:cNvPr>
          <p:cNvSpPr/>
          <p:nvPr/>
        </p:nvSpPr>
        <p:spPr>
          <a:xfrm>
            <a:off x="1245216" y="2933481"/>
            <a:ext cx="369332" cy="1649567"/>
          </a:xfrm>
          <a:prstGeom prst="rect">
            <a:avLst/>
          </a:prstGeom>
          <a:solidFill>
            <a:srgbClr val="0BC58B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기회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(Opportunity)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正方形/長方形 84">
            <a:extLst>
              <a:ext uri="{FF2B5EF4-FFF2-40B4-BE49-F238E27FC236}">
                <a16:creationId xmlns:a16="http://schemas.microsoft.com/office/drawing/2014/main" id="{B60BF5C6-5B9E-49F9-F1BC-D708FF386697}"/>
              </a:ext>
            </a:extLst>
          </p:cNvPr>
          <p:cNvSpPr/>
          <p:nvPr/>
        </p:nvSpPr>
        <p:spPr>
          <a:xfrm>
            <a:off x="1245216" y="4569819"/>
            <a:ext cx="369332" cy="1649567"/>
          </a:xfrm>
          <a:prstGeom prst="rect">
            <a:avLst/>
          </a:prstGeom>
          <a:solidFill>
            <a:srgbClr val="0070C0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위협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Threat)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ADE174-4643-453C-D247-3E52113A6F13}"/>
              </a:ext>
            </a:extLst>
          </p:cNvPr>
          <p:cNvSpPr/>
          <p:nvPr/>
        </p:nvSpPr>
        <p:spPr>
          <a:xfrm>
            <a:off x="4502410" y="1287380"/>
            <a:ext cx="320109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강점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Strength)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2D9228-1AD2-E58C-DA99-ADA8F009503D}"/>
              </a:ext>
            </a:extLst>
          </p:cNvPr>
          <p:cNvSpPr/>
          <p:nvPr/>
        </p:nvSpPr>
        <p:spPr>
          <a:xfrm>
            <a:off x="7714333" y="1284241"/>
            <a:ext cx="3238715" cy="276999"/>
          </a:xfrm>
          <a:prstGeom prst="rect">
            <a:avLst/>
          </a:prstGeom>
          <a:solidFill>
            <a:srgbClr val="FFC000"/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약점</a:t>
            </a:r>
            <a:r>
              <a:rPr lang="ja-JP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(Weakness)</a:t>
            </a:r>
            <a:endParaRPr lang="ko-KR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사각형: 둥근 모서리 24">
            <a:extLst>
              <a:ext uri="{FF2B5EF4-FFF2-40B4-BE49-F238E27FC236}">
                <a16:creationId xmlns:a16="http://schemas.microsoft.com/office/drawing/2014/main" id="{05A85015-3B04-CDB8-DC18-4B4E958CEA1E}"/>
              </a:ext>
            </a:extLst>
          </p:cNvPr>
          <p:cNvSpPr/>
          <p:nvPr/>
        </p:nvSpPr>
        <p:spPr>
          <a:xfrm>
            <a:off x="4701700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사각형: 둥근 모서리 26">
            <a:extLst>
              <a:ext uri="{FF2B5EF4-FFF2-40B4-BE49-F238E27FC236}">
                <a16:creationId xmlns:a16="http://schemas.microsoft.com/office/drawing/2014/main" id="{A8A963AE-367F-E3CC-3A84-2B704659520F}"/>
              </a:ext>
            </a:extLst>
          </p:cNvPr>
          <p:cNvSpPr/>
          <p:nvPr/>
        </p:nvSpPr>
        <p:spPr>
          <a:xfrm>
            <a:off x="7913624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사각형: 둥근 모서리 27">
            <a:extLst>
              <a:ext uri="{FF2B5EF4-FFF2-40B4-BE49-F238E27FC236}">
                <a16:creationId xmlns:a16="http://schemas.microsoft.com/office/drawing/2014/main" id="{85ECF723-16EC-A35F-D663-EBB39F0B45DB}"/>
              </a:ext>
            </a:extLst>
          </p:cNvPr>
          <p:cNvSpPr/>
          <p:nvPr/>
        </p:nvSpPr>
        <p:spPr>
          <a:xfrm>
            <a:off x="7913624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WT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사각형: 둥근 모서리 28">
            <a:extLst>
              <a:ext uri="{FF2B5EF4-FFF2-40B4-BE49-F238E27FC236}">
                <a16:creationId xmlns:a16="http://schemas.microsoft.com/office/drawing/2014/main" id="{263AD9EF-F485-A154-4065-43BFA941269C}"/>
              </a:ext>
            </a:extLst>
          </p:cNvPr>
          <p:cNvSpPr/>
          <p:nvPr/>
        </p:nvSpPr>
        <p:spPr>
          <a:xfrm>
            <a:off x="4701700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EB9BA-2A37-CFDD-4D5E-D6EED088D05E}"/>
              </a:ext>
            </a:extLst>
          </p:cNvPr>
          <p:cNvSpPr/>
          <p:nvPr/>
        </p:nvSpPr>
        <p:spPr>
          <a:xfrm>
            <a:off x="4601183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앱 기획 능력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19730A-6CF1-0FE6-BC87-5E820D267F3C}"/>
              </a:ext>
            </a:extLst>
          </p:cNvPr>
          <p:cNvSpPr/>
          <p:nvPr/>
        </p:nvSpPr>
        <p:spPr>
          <a:xfrm>
            <a:off x="7807525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부족한 웹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앱 개발 능력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4CA7DC-AB9C-ED21-B822-12AF91FDF740}"/>
              </a:ext>
            </a:extLst>
          </p:cNvPr>
          <p:cNvSpPr/>
          <p:nvPr/>
        </p:nvSpPr>
        <p:spPr>
          <a:xfrm>
            <a:off x="1722911" y="3083668"/>
            <a:ext cx="2662480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정부의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창업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예산 증가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BA58CC-F034-067A-831F-919EC16FAE56}"/>
              </a:ext>
            </a:extLst>
          </p:cNvPr>
          <p:cNvSpPr/>
          <p:nvPr/>
        </p:nvSpPr>
        <p:spPr>
          <a:xfrm>
            <a:off x="1722911" y="4706049"/>
            <a:ext cx="2662480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인터넷으로 팀원을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모집하지 않는 사람들</a:t>
            </a:r>
          </a:p>
        </p:txBody>
      </p:sp>
    </p:spTree>
    <p:extLst>
      <p:ext uri="{BB962C8B-B14F-4D97-AF65-F5344CB8AC3E}">
        <p14:creationId xmlns:p14="http://schemas.microsoft.com/office/powerpoint/2010/main" val="62652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C2F090-B75E-4207-99B4-67C7023AC1D2}"/>
              </a:ext>
            </a:extLst>
          </p:cNvPr>
          <p:cNvSpPr/>
          <p:nvPr/>
        </p:nvSpPr>
        <p:spPr>
          <a:xfrm>
            <a:off x="609600" y="4754081"/>
            <a:ext cx="5486400" cy="1525945"/>
          </a:xfrm>
          <a:prstGeom prst="rect">
            <a:avLst/>
          </a:prstGeom>
          <a:solidFill>
            <a:schemeClr val="accent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E412C-8876-37E2-F927-68406F83345F}"/>
              </a:ext>
            </a:extLst>
          </p:cNvPr>
          <p:cNvSpPr/>
          <p:nvPr/>
        </p:nvSpPr>
        <p:spPr>
          <a:xfrm>
            <a:off x="6096000" y="4754081"/>
            <a:ext cx="5486400" cy="15259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15DB69-46B2-59A4-6935-949B4BD26C05}"/>
              </a:ext>
            </a:extLst>
          </p:cNvPr>
          <p:cNvSpPr/>
          <p:nvPr/>
        </p:nvSpPr>
        <p:spPr>
          <a:xfrm>
            <a:off x="280416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3EF2A0-87F0-AE25-EFA1-CB6FB0F6B692}"/>
              </a:ext>
            </a:extLst>
          </p:cNvPr>
          <p:cNvSpPr/>
          <p:nvPr/>
        </p:nvSpPr>
        <p:spPr>
          <a:xfrm>
            <a:off x="719328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F18CC8-3694-2E9C-3F34-1E9823C04CB0}"/>
              </a:ext>
            </a:extLst>
          </p:cNvPr>
          <p:cNvSpPr/>
          <p:nvPr/>
        </p:nvSpPr>
        <p:spPr>
          <a:xfrm>
            <a:off x="609600" y="1702191"/>
            <a:ext cx="2194560" cy="3051888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52F8B-0AD3-CB62-6B12-91159C09088F}"/>
              </a:ext>
            </a:extLst>
          </p:cNvPr>
          <p:cNvSpPr/>
          <p:nvPr/>
        </p:nvSpPr>
        <p:spPr>
          <a:xfrm>
            <a:off x="280416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6FD254-0348-5E3D-4103-F4EB952FA9FA}"/>
              </a:ext>
            </a:extLst>
          </p:cNvPr>
          <p:cNvSpPr/>
          <p:nvPr/>
        </p:nvSpPr>
        <p:spPr>
          <a:xfrm>
            <a:off x="4998720" y="1702191"/>
            <a:ext cx="2194560" cy="3051878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558FA1-47D1-ACCE-4DE7-F67CF217D3F9}"/>
              </a:ext>
            </a:extLst>
          </p:cNvPr>
          <p:cNvSpPr/>
          <p:nvPr/>
        </p:nvSpPr>
        <p:spPr>
          <a:xfrm>
            <a:off x="719328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EAA095-E018-0F4D-739D-59F68272FC8E}"/>
              </a:ext>
            </a:extLst>
          </p:cNvPr>
          <p:cNvSpPr/>
          <p:nvPr/>
        </p:nvSpPr>
        <p:spPr>
          <a:xfrm>
            <a:off x="9387840" y="1702191"/>
            <a:ext cx="2194560" cy="3051867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3AFDB5-E616-5F50-ABC0-FAF30972CDB4}"/>
              </a:ext>
            </a:extLst>
          </p:cNvPr>
          <p:cNvSpPr txBox="1"/>
          <p:nvPr/>
        </p:nvSpPr>
        <p:spPr>
          <a:xfrm>
            <a:off x="609600" y="1184348"/>
            <a:ext cx="330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사업 모형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Business Model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E03D6B-444B-117D-4C83-691CCBC0FA4A}"/>
              </a:ext>
            </a:extLst>
          </p:cNvPr>
          <p:cNvSpPr txBox="1"/>
          <p:nvPr/>
        </p:nvSpPr>
        <p:spPr>
          <a:xfrm>
            <a:off x="5068374" y="178016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가치 제안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4457FF-0625-1BBB-8F7A-CD7B135B4152}"/>
              </a:ext>
            </a:extLst>
          </p:cNvPr>
          <p:cNvSpPr txBox="1"/>
          <p:nvPr/>
        </p:nvSpPr>
        <p:spPr>
          <a:xfrm>
            <a:off x="2871597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활동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2E5464-6F12-B787-01F0-EC261361D82A}"/>
              </a:ext>
            </a:extLst>
          </p:cNvPr>
          <p:cNvSpPr txBox="1"/>
          <p:nvPr/>
        </p:nvSpPr>
        <p:spPr>
          <a:xfrm>
            <a:off x="687520" y="17928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핵심 파트너십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B46AE7-8BB5-C88F-6F11-9B5F5B16FCC7}"/>
              </a:ext>
            </a:extLst>
          </p:cNvPr>
          <p:cNvSpPr txBox="1"/>
          <p:nvPr/>
        </p:nvSpPr>
        <p:spPr>
          <a:xfrm>
            <a:off x="7227051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고객 관계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4A6C4B-026A-B37C-6CAC-A71445D79796}"/>
              </a:ext>
            </a:extLst>
          </p:cNvPr>
          <p:cNvSpPr txBox="1"/>
          <p:nvPr/>
        </p:nvSpPr>
        <p:spPr>
          <a:xfrm>
            <a:off x="9423830" y="17801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62626"/>
                </a:solidFill>
                <a:latin typeface="+mj-ea"/>
                <a:ea typeface="+mj-ea"/>
              </a:rPr>
              <a:t>고객 세그먼트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B2BDCAF-9660-8705-1388-D3EB24496B49}"/>
              </a:ext>
            </a:extLst>
          </p:cNvPr>
          <p:cNvSpPr txBox="1"/>
          <p:nvPr/>
        </p:nvSpPr>
        <p:spPr>
          <a:xfrm>
            <a:off x="2858897" y="327720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자원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94399D2-516F-D542-CEBD-AF244555705D}"/>
              </a:ext>
            </a:extLst>
          </p:cNvPr>
          <p:cNvSpPr txBox="1"/>
          <p:nvPr/>
        </p:nvSpPr>
        <p:spPr>
          <a:xfrm>
            <a:off x="7277851" y="3289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채널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9552933-EA7D-BD91-0E6C-00D1110B94D5}"/>
              </a:ext>
            </a:extLst>
          </p:cNvPr>
          <p:cNvSpPr txBox="1"/>
          <p:nvPr/>
        </p:nvSpPr>
        <p:spPr>
          <a:xfrm>
            <a:off x="674820" y="483515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비용 구조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5EE286-794B-5BF0-3E61-AB86222F87C4}"/>
              </a:ext>
            </a:extLst>
          </p:cNvPr>
          <p:cNvSpPr txBox="1"/>
          <p:nvPr/>
        </p:nvSpPr>
        <p:spPr>
          <a:xfrm>
            <a:off x="6173920" y="482245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수익원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D416B7F-5C7C-8F28-334D-74386E89A232}"/>
              </a:ext>
            </a:extLst>
          </p:cNvPr>
          <p:cNvSpPr txBox="1"/>
          <p:nvPr/>
        </p:nvSpPr>
        <p:spPr>
          <a:xfrm>
            <a:off x="687520" y="2088509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Key Partners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CC88784-E299-B8F1-3D38-52EB30422EE7}"/>
              </a:ext>
            </a:extLst>
          </p:cNvPr>
          <p:cNvSpPr txBox="1"/>
          <p:nvPr/>
        </p:nvSpPr>
        <p:spPr>
          <a:xfrm>
            <a:off x="2884297" y="2099541"/>
            <a:ext cx="1234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Activities</a:t>
            </a:r>
            <a:endParaRPr lang="ko-KR" altLang="en-US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C958504-C230-0280-F82A-C2801A4878D6}"/>
              </a:ext>
            </a:extLst>
          </p:cNvPr>
          <p:cNvSpPr txBox="1"/>
          <p:nvPr/>
        </p:nvSpPr>
        <p:spPr>
          <a:xfrm>
            <a:off x="5089994" y="2110573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 Propositions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AE160F-65F8-58A1-B442-23BA1349B63B}"/>
              </a:ext>
            </a:extLst>
          </p:cNvPr>
          <p:cNvSpPr txBox="1"/>
          <p:nvPr/>
        </p:nvSpPr>
        <p:spPr>
          <a:xfrm>
            <a:off x="7233754" y="2099541"/>
            <a:ext cx="205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Customer Relationships</a:t>
            </a:r>
            <a:endParaRPr lang="ko-KR" altLang="en-US" sz="12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8623106-A92F-99E5-1AA2-27C2AF201C68}"/>
              </a:ext>
            </a:extLst>
          </p:cNvPr>
          <p:cNvSpPr txBox="1"/>
          <p:nvPr/>
        </p:nvSpPr>
        <p:spPr>
          <a:xfrm>
            <a:off x="9415614" y="2088509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</a:rPr>
              <a:t>Customer Segments</a:t>
            </a:r>
            <a:endParaRPr lang="ko-KR" altLang="en-US" sz="1200" dirty="0">
              <a:solidFill>
                <a:srgbClr val="262626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8BFE4A6-AFDC-D5C6-BD56-A31988E91AD2}"/>
              </a:ext>
            </a:extLst>
          </p:cNvPr>
          <p:cNvSpPr txBox="1"/>
          <p:nvPr/>
        </p:nvSpPr>
        <p:spPr>
          <a:xfrm>
            <a:off x="2884297" y="3590214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Resources</a:t>
            </a:r>
            <a:endParaRPr lang="ko-KR" altLang="en-US" sz="12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82A5727-C191-43AE-2B06-6BBCCF1B3259}"/>
              </a:ext>
            </a:extLst>
          </p:cNvPr>
          <p:cNvSpPr txBox="1"/>
          <p:nvPr/>
        </p:nvSpPr>
        <p:spPr>
          <a:xfrm>
            <a:off x="7281345" y="3590213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Channels</a:t>
            </a:r>
            <a:endParaRPr lang="ko-KR" altLang="en-US" sz="12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F547977-8DF9-FB48-0B91-CAB95281C714}"/>
              </a:ext>
            </a:extLst>
          </p:cNvPr>
          <p:cNvSpPr txBox="1"/>
          <p:nvPr/>
        </p:nvSpPr>
        <p:spPr>
          <a:xfrm>
            <a:off x="1668412" y="490049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Cost Structure</a:t>
            </a:r>
            <a:endParaRPr lang="ko-KR" altLang="en-US" sz="12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92EF5F8-DF9E-29B2-2B90-747358459D48}"/>
              </a:ext>
            </a:extLst>
          </p:cNvPr>
          <p:cNvSpPr txBox="1"/>
          <p:nvPr/>
        </p:nvSpPr>
        <p:spPr>
          <a:xfrm>
            <a:off x="6929784" y="4875084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Revenue Streams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9174F-9C5C-DCB0-80F3-2C88AE693344}"/>
              </a:ext>
            </a:extLst>
          </p:cNvPr>
          <p:cNvSpPr txBox="1"/>
          <p:nvPr/>
        </p:nvSpPr>
        <p:spPr>
          <a:xfrm>
            <a:off x="608453" y="2559502"/>
            <a:ext cx="2206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프로그래밍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디자인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관련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학과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코딩 문제 사이트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공모전 주최 기업  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048AF8-C079-1184-7B83-88BCC44EBC9E}"/>
              </a:ext>
            </a:extLst>
          </p:cNvPr>
          <p:cNvSpPr txBox="1"/>
          <p:nvPr/>
        </p:nvSpPr>
        <p:spPr>
          <a:xfrm>
            <a:off x="2825844" y="2448191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운영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공모전 소개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F455E-A52E-F522-AB71-6F5570163C8A}"/>
              </a:ext>
            </a:extLst>
          </p:cNvPr>
          <p:cNvSpPr txBox="1"/>
          <p:nvPr/>
        </p:nvSpPr>
        <p:spPr>
          <a:xfrm>
            <a:off x="2814642" y="4040943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서비스 이용자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2734A-CC1E-3826-665D-58E09F43EF0E}"/>
              </a:ext>
            </a:extLst>
          </p:cNvPr>
          <p:cNvSpPr txBox="1"/>
          <p:nvPr/>
        </p:nvSpPr>
        <p:spPr>
          <a:xfrm>
            <a:off x="5008482" y="2376540"/>
            <a:ext cx="2206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공모전 정보 획득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팀원 모집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빠른 참가 신청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기업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공모전 홍보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21673-2896-89C5-360E-FDAAFBF0AAB8}"/>
              </a:ext>
            </a:extLst>
          </p:cNvPr>
          <p:cNvSpPr txBox="1"/>
          <p:nvPr/>
        </p:nvSpPr>
        <p:spPr>
          <a:xfrm>
            <a:off x="7233754" y="2435607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신규 공모전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뉴스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058E2-129C-96EB-C4F6-0609AA8B58CB}"/>
              </a:ext>
            </a:extLst>
          </p:cNvPr>
          <p:cNvSpPr txBox="1"/>
          <p:nvPr/>
        </p:nvSpPr>
        <p:spPr>
          <a:xfrm>
            <a:off x="7203042" y="4030096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앱 </a:t>
            </a:r>
            <a:r>
              <a:rPr lang="en-US" altLang="ko-KR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&amp; </a:t>
            </a:r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웹사이트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B8DBE-288D-D823-FC6E-85F047D7A788}"/>
              </a:ext>
            </a:extLst>
          </p:cNvPr>
          <p:cNvSpPr txBox="1"/>
          <p:nvPr/>
        </p:nvSpPr>
        <p:spPr>
          <a:xfrm>
            <a:off x="9392458" y="2387572"/>
            <a:ext cx="2206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게임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/IT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개발팀을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찾거나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관련 공모전에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참가하려는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~ 20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프로그래머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디자이너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기획자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D6B6F-6374-70AD-CD32-FCA7285CFAF0}"/>
              </a:ext>
            </a:extLst>
          </p:cNvPr>
          <p:cNvSpPr txBox="1"/>
          <p:nvPr/>
        </p:nvSpPr>
        <p:spPr>
          <a:xfrm>
            <a:off x="608454" y="5242833"/>
            <a:ext cx="5487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유지 비용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마케팅 비용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EFC6E2-91B5-C68A-BC3F-D2FCE7D28035}"/>
              </a:ext>
            </a:extLst>
          </p:cNvPr>
          <p:cNvSpPr txBox="1"/>
          <p:nvPr/>
        </p:nvSpPr>
        <p:spPr>
          <a:xfrm>
            <a:off x="6095427" y="5242833"/>
            <a:ext cx="548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6152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F366351-93BF-9263-15EF-6F03988FF5B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76400" y="1209678"/>
          <a:ext cx="8839200" cy="514205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4497">
                <a:tc rowSpan="2"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파트너십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고등학교 교사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학생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디자인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관련 학과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코딩 문제 사이트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주최자 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활동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운영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소개 글 게시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앱 홍보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가치 제안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개인 사용자</a:t>
                      </a:r>
                      <a:r>
                        <a:rPr lang="en-US" altLang="ko-KR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공모전 관련 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팀원 모집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빠른 참가 신청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기업 사용자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자사 공모전 홍보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관계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신규 공모전 소식 공지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세그먼트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게임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 IT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개발 팀을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꾸리거나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관련 공모전에 참가할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 20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프로그래머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디자이너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기획자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9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자원</a:t>
                      </a:r>
                      <a:endParaRPr lang="en-AU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접속자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제휴 공모전 기업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기관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채널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어플리케이션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웹 사이트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36436"/>
                  </a:ext>
                </a:extLst>
              </a:tr>
              <a:tr h="1417784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비용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유지비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마케팅 비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커뮤니티 관리자 인건비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수익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앱 또는 사이트의 배너 광고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13">
            <a:extLst>
              <a:ext uri="{FF2B5EF4-FFF2-40B4-BE49-F238E27FC236}">
                <a16:creationId xmlns:a16="http://schemas.microsoft.com/office/drawing/2014/main" id="{7C548CB0-B5DC-F3CB-950C-91280F7AEE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6786" y="1226431"/>
            <a:ext cx="508000" cy="60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E81ED02B-B275-8E45-B70E-581C4E87FA1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5249" y="1209013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5896CB61-BB34-B3D5-383A-5F70D0671D1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2838" y="1139187"/>
            <a:ext cx="5588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B0D4B9EB-C629-686B-C324-C7E33D40095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11171"/>
          <a:stretch>
            <a:fillRect/>
          </a:stretch>
        </p:blipFill>
        <p:spPr bwMode="auto">
          <a:xfrm>
            <a:off x="6258834" y="4986906"/>
            <a:ext cx="452438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6A4E0142-8126-A8E2-6711-AAA912056AC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81096" y="1183939"/>
            <a:ext cx="700148" cy="65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10E73F38-6269-07E6-0679-9FCED154633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34627" y="1218562"/>
            <a:ext cx="4794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1">
            <a:extLst>
              <a:ext uri="{FF2B5EF4-FFF2-40B4-BE49-F238E27FC236}">
                <a16:creationId xmlns:a16="http://schemas.microsoft.com/office/drawing/2014/main" id="{50AA3E71-DC8D-00CF-4A93-38F73211CBA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 t="8025" r="6839"/>
          <a:stretch>
            <a:fillRect/>
          </a:stretch>
        </p:blipFill>
        <p:spPr bwMode="auto">
          <a:xfrm>
            <a:off x="1819050" y="5044056"/>
            <a:ext cx="534988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F2A0F725-BF50-6A0D-1C81-6E81452A8AD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b="6728"/>
          <a:stretch>
            <a:fillRect/>
          </a:stretch>
        </p:blipFill>
        <p:spPr bwMode="auto">
          <a:xfrm>
            <a:off x="3481096" y="2951127"/>
            <a:ext cx="67180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D22D59DB-D2AB-C087-A627-3087499CF4C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50768" y="2879734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1B1358-CCA1-985F-D6E0-A0912BBC0DFF}"/>
              </a:ext>
            </a:extLst>
          </p:cNvPr>
          <p:cNvSpPr txBox="1"/>
          <p:nvPr/>
        </p:nvSpPr>
        <p:spPr>
          <a:xfrm>
            <a:off x="1611310" y="909715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pc="600" dirty="0">
                <a:solidFill>
                  <a:schemeClr val="bg2">
                    <a:lumMod val="25000"/>
                  </a:schemeClr>
                </a:solidFill>
              </a:rPr>
              <a:t>비즈니스 모델 캔버스</a:t>
            </a:r>
          </a:p>
        </p:txBody>
      </p:sp>
    </p:spTree>
    <p:extLst>
      <p:ext uri="{BB962C8B-B14F-4D97-AF65-F5344CB8AC3E}">
        <p14:creationId xmlns:p14="http://schemas.microsoft.com/office/powerpoint/2010/main" val="193485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81F843-81E7-BDE1-055C-3F8C5BCE70CA}"/>
              </a:ext>
            </a:extLst>
          </p:cNvPr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000A5-C298-E8C9-3A23-CADFAF188283}"/>
              </a:ext>
            </a:extLst>
          </p:cNvPr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57D66-E889-74C8-AEDE-0D24C4EA3DF9}"/>
              </a:ext>
            </a:extLst>
          </p:cNvPr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226ED-FDEF-E600-0379-D8C1F2E66CF7}"/>
              </a:ext>
            </a:extLst>
          </p:cNvPr>
          <p:cNvSpPr/>
          <p:nvPr/>
        </p:nvSpPr>
        <p:spPr>
          <a:xfrm>
            <a:off x="6095090" y="37655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E606C-8437-43E2-6866-883532C5E99C}"/>
              </a:ext>
            </a:extLst>
          </p:cNvPr>
          <p:cNvSpPr txBox="1"/>
          <p:nvPr/>
        </p:nvSpPr>
        <p:spPr>
          <a:xfrm>
            <a:off x="1411445" y="1734407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3C24E-3D42-A5E1-B2E7-BC18CEECE9D9}"/>
              </a:ext>
            </a:extLst>
          </p:cNvPr>
          <p:cNvSpPr txBox="1"/>
          <p:nvPr/>
        </p:nvSpPr>
        <p:spPr>
          <a:xfrm>
            <a:off x="7825891" y="1734407"/>
            <a:ext cx="29546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BEBB2-9951-F786-57D2-9335256473C0}"/>
              </a:ext>
            </a:extLst>
          </p:cNvPr>
          <p:cNvSpPr txBox="1"/>
          <p:nvPr/>
        </p:nvSpPr>
        <p:spPr>
          <a:xfrm>
            <a:off x="1411445" y="3955532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614FA-B81F-C715-0F22-7047CF3FC879}"/>
              </a:ext>
            </a:extLst>
          </p:cNvPr>
          <p:cNvSpPr txBox="1"/>
          <p:nvPr/>
        </p:nvSpPr>
        <p:spPr>
          <a:xfrm>
            <a:off x="8283091" y="3953387"/>
            <a:ext cx="24974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B09D0-8B0E-39B4-192B-1C71FC28BFB0}"/>
              </a:ext>
            </a:extLst>
          </p:cNvPr>
          <p:cNvSpPr txBox="1"/>
          <p:nvPr/>
        </p:nvSpPr>
        <p:spPr>
          <a:xfrm>
            <a:off x="5189816" y="3202101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8FA7E-B798-A1C1-85D3-822BCFA64212}"/>
              </a:ext>
            </a:extLst>
          </p:cNvPr>
          <p:cNvSpPr txBox="1"/>
          <p:nvPr/>
        </p:nvSpPr>
        <p:spPr>
          <a:xfrm>
            <a:off x="6149174" y="3232878"/>
            <a:ext cx="80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25000"/>
                  </a:schemeClr>
                </a:solidFill>
              </a:rPr>
              <a:t>W</a:t>
            </a:r>
            <a:endParaRPr lang="ko-KR" altLang="en-US" sz="28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59B97-71CF-7F66-DF69-3F567CB14B64}"/>
              </a:ext>
            </a:extLst>
          </p:cNvPr>
          <p:cNvSpPr txBox="1"/>
          <p:nvPr/>
        </p:nvSpPr>
        <p:spPr>
          <a:xfrm>
            <a:off x="5215217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O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637E0F-D3AE-96F0-4530-D295FE90A748}"/>
              </a:ext>
            </a:extLst>
          </p:cNvPr>
          <p:cNvSpPr txBox="1"/>
          <p:nvPr/>
        </p:nvSpPr>
        <p:spPr>
          <a:xfrm>
            <a:off x="6189645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2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42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104757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AB9E98-2900-DB42-2DE8-614A4E2CEF56}"/>
              </a:ext>
            </a:extLst>
          </p:cNvPr>
          <p:cNvSpPr/>
          <p:nvPr/>
        </p:nvSpPr>
        <p:spPr>
          <a:xfrm>
            <a:off x="740983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891080" y="1347395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30440B-DE31-7770-F57C-0357740BE90F}"/>
              </a:ext>
            </a:extLst>
          </p:cNvPr>
          <p:cNvSpPr/>
          <p:nvPr/>
        </p:nvSpPr>
        <p:spPr>
          <a:xfrm>
            <a:off x="376045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821264-4EFB-11A6-6B37-FBADFC7C53B3}"/>
              </a:ext>
            </a:extLst>
          </p:cNvPr>
          <p:cNvSpPr/>
          <p:nvPr/>
        </p:nvSpPr>
        <p:spPr>
          <a:xfrm>
            <a:off x="3453868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1243B-87FD-5F19-5F72-55B734049D68}"/>
              </a:ext>
            </a:extLst>
          </p:cNvPr>
          <p:cNvSpPr txBox="1"/>
          <p:nvPr/>
        </p:nvSpPr>
        <p:spPr>
          <a:xfrm>
            <a:off x="3585531" y="1347395"/>
            <a:ext cx="34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647334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A1306E-F8A7-EB9E-2577-BEEAB629A276}"/>
              </a:ext>
            </a:extLst>
          </p:cNvPr>
          <p:cNvSpPr/>
          <p:nvPr/>
        </p:nvSpPr>
        <p:spPr>
          <a:xfrm>
            <a:off x="6166752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2C7F1-48F0-36C4-8772-7CBA560042E2}"/>
              </a:ext>
            </a:extLst>
          </p:cNvPr>
          <p:cNvSpPr txBox="1"/>
          <p:nvPr/>
        </p:nvSpPr>
        <p:spPr>
          <a:xfrm>
            <a:off x="6295210" y="1347395"/>
            <a:ext cx="348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EA4674-E0C8-0C6E-9E50-FB60ECC65437}"/>
              </a:ext>
            </a:extLst>
          </p:cNvPr>
          <p:cNvSpPr/>
          <p:nvPr/>
        </p:nvSpPr>
        <p:spPr>
          <a:xfrm>
            <a:off x="918622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92B10D-60DB-E2CE-EC3D-232703668BEA}"/>
              </a:ext>
            </a:extLst>
          </p:cNvPr>
          <p:cNvSpPr/>
          <p:nvPr/>
        </p:nvSpPr>
        <p:spPr>
          <a:xfrm>
            <a:off x="8879637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48A25-D5BA-AECF-6D07-11488F81ACE8}"/>
              </a:ext>
            </a:extLst>
          </p:cNvPr>
          <p:cNvSpPr txBox="1"/>
          <p:nvPr/>
        </p:nvSpPr>
        <p:spPr>
          <a:xfrm>
            <a:off x="9005690" y="134739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1286377" y="2480397"/>
            <a:ext cx="17915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6E4A6-9CE9-4A75-68D4-787279909079}"/>
              </a:ext>
            </a:extLst>
          </p:cNvPr>
          <p:cNvSpPr txBox="1"/>
          <p:nvPr/>
        </p:nvSpPr>
        <p:spPr>
          <a:xfrm>
            <a:off x="3995333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F7C21-67C8-C8D3-A8DD-712303A76FFD}"/>
              </a:ext>
            </a:extLst>
          </p:cNvPr>
          <p:cNvSpPr txBox="1"/>
          <p:nvPr/>
        </p:nvSpPr>
        <p:spPr>
          <a:xfrm>
            <a:off x="6704289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5FA252-A56C-3AE5-3E24-D5B8C7A0F792}"/>
              </a:ext>
            </a:extLst>
          </p:cNvPr>
          <p:cNvSpPr txBox="1"/>
          <p:nvPr/>
        </p:nvSpPr>
        <p:spPr>
          <a:xfrm>
            <a:off x="9413245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18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37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781514" y="3948750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3897689-9E69-3411-431A-54EB5AD11C1B}"/>
              </a:ext>
            </a:extLst>
          </p:cNvPr>
          <p:cNvSpPr>
            <a:spLocks/>
          </p:cNvSpPr>
          <p:nvPr/>
        </p:nvSpPr>
        <p:spPr>
          <a:xfrm>
            <a:off x="788837" y="1548466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F41E10E4-2223-F47A-460E-F581DF7BEE0B}"/>
              </a:ext>
            </a:extLst>
          </p:cNvPr>
          <p:cNvSpPr/>
          <p:nvPr/>
        </p:nvSpPr>
        <p:spPr>
          <a:xfrm rot="5400000">
            <a:off x="2704750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35141CD5-8C89-7BD2-EFA3-F5E584B15C68}"/>
              </a:ext>
            </a:extLst>
          </p:cNvPr>
          <p:cNvSpPr/>
          <p:nvPr/>
        </p:nvSpPr>
        <p:spPr>
          <a:xfrm>
            <a:off x="1525859" y="2166300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0A04366-0832-56CC-140F-6F50B32C5480}"/>
              </a:ext>
            </a:extLst>
          </p:cNvPr>
          <p:cNvSpPr/>
          <p:nvPr/>
        </p:nvSpPr>
        <p:spPr>
          <a:xfrm rot="5400000">
            <a:off x="5925939" y="2259507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테이블 단색으로 채워진">
            <a:extLst>
              <a:ext uri="{FF2B5EF4-FFF2-40B4-BE49-F238E27FC236}">
                <a16:creationId xmlns:a16="http://schemas.microsoft.com/office/drawing/2014/main" id="{E0E66132-22BB-5DBE-EBCC-25A4F966CA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0017" y="2004485"/>
            <a:ext cx="965859" cy="965859"/>
          </a:xfrm>
          <a:prstGeom prst="rect">
            <a:avLst/>
          </a:prstGeom>
        </p:spPr>
      </p:pic>
      <p:pic>
        <p:nvPicPr>
          <p:cNvPr id="37" name="그래픽 36" descr="산점도 단색으로 채워진">
            <a:extLst>
              <a:ext uri="{FF2B5EF4-FFF2-40B4-BE49-F238E27FC236}">
                <a16:creationId xmlns:a16="http://schemas.microsoft.com/office/drawing/2014/main" id="{4006DF0B-D85E-5AFE-CA38-4E7850E016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627" y="2082316"/>
            <a:ext cx="810197" cy="810197"/>
          </a:xfrm>
          <a:prstGeom prst="rect">
            <a:avLst/>
          </a:prstGeom>
        </p:spPr>
      </p:pic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2632528-7D7A-815E-6A86-AB1C90D298D2}"/>
              </a:ext>
            </a:extLst>
          </p:cNvPr>
          <p:cNvSpPr/>
          <p:nvPr/>
        </p:nvSpPr>
        <p:spPr>
          <a:xfrm rot="5400000">
            <a:off x="8964328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06F52DE4-8B98-04A5-2181-7DB6FCBA68C8}"/>
              </a:ext>
            </a:extLst>
          </p:cNvPr>
          <p:cNvSpPr/>
          <p:nvPr/>
        </p:nvSpPr>
        <p:spPr>
          <a:xfrm>
            <a:off x="1525859" y="4565862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CA76A0B7-511C-1CFD-967D-C56B9F354BD7}"/>
              </a:ext>
            </a:extLst>
          </p:cNvPr>
          <p:cNvSpPr/>
          <p:nvPr/>
        </p:nvSpPr>
        <p:spPr>
          <a:xfrm rot="5400000">
            <a:off x="3595284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8B2778FA-905B-93ED-BC3C-1538D1067EF4}"/>
              </a:ext>
            </a:extLst>
          </p:cNvPr>
          <p:cNvSpPr/>
          <p:nvPr/>
        </p:nvSpPr>
        <p:spPr>
          <a:xfrm rot="5400000">
            <a:off x="7838712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28BEF0-82AA-50F0-9D64-699E5C1B3538}"/>
              </a:ext>
            </a:extLst>
          </p:cNvPr>
          <p:cNvGrpSpPr/>
          <p:nvPr/>
        </p:nvGrpSpPr>
        <p:grpSpPr>
          <a:xfrm>
            <a:off x="5321424" y="4412620"/>
            <a:ext cx="1248148" cy="958467"/>
            <a:chOff x="3951374" y="4114800"/>
            <a:chExt cx="2625974" cy="2016515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A7E7CFE1-E871-B041-83FD-540E41D9B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0165" y="542343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4C38CD9-0717-8633-8239-5D33C65D7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6246" y="542111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450CAF7-6DCA-BBF5-8159-7BADD51A9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5580" y="484516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984C122-3BE0-6CB4-E69F-E0CA9435D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1661" y="484284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78C9E871-CB26-1FF4-674D-77E504175098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28" y="4810828"/>
              <a:ext cx="620448" cy="38207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C4656E41-20DB-B851-5B39-C652C0331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2624" y="4799682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5CA2BBF-1DCC-F178-776F-B9143840E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25" y="5385069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1DBB50D7-B016-735F-55AC-D22508B2B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4146" y="5413574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5292550B-2E3F-DE00-F479-B34543941932}"/>
                </a:ext>
              </a:extLst>
            </p:cNvPr>
            <p:cNvCxnSpPr/>
            <p:nvPr/>
          </p:nvCxnSpPr>
          <p:spPr>
            <a:xfrm flipH="1">
              <a:off x="5819840" y="4629150"/>
              <a:ext cx="565143" cy="83857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B3EA4E6-2E9B-850C-E66F-831C74EAE085}"/>
                </a:ext>
              </a:extLst>
            </p:cNvPr>
            <p:cNvCxnSpPr>
              <a:cxnSpLocks/>
            </p:cNvCxnSpPr>
            <p:nvPr/>
          </p:nvCxnSpPr>
          <p:spPr>
            <a:xfrm>
              <a:off x="4702448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92B3E76-A5EA-47DF-3450-8E491F802E3E}"/>
                </a:ext>
              </a:extLst>
            </p:cNvPr>
            <p:cNvCxnSpPr>
              <a:cxnSpLocks/>
            </p:cNvCxnSpPr>
            <p:nvPr/>
          </p:nvCxnSpPr>
          <p:spPr>
            <a:xfrm>
              <a:off x="4689074" y="48006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92F3E584-576D-D541-8CFA-3D7FEF8F23E8}"/>
                </a:ext>
              </a:extLst>
            </p:cNvPr>
            <p:cNvCxnSpPr>
              <a:cxnSpLocks/>
            </p:cNvCxnSpPr>
            <p:nvPr/>
          </p:nvCxnSpPr>
          <p:spPr>
            <a:xfrm>
              <a:off x="4678882" y="42203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193D62DF-0F1C-98CC-47E3-42021838E28F}"/>
                </a:ext>
              </a:extLst>
            </p:cNvPr>
            <p:cNvCxnSpPr>
              <a:cxnSpLocks/>
            </p:cNvCxnSpPr>
            <p:nvPr/>
          </p:nvCxnSpPr>
          <p:spPr>
            <a:xfrm>
              <a:off x="5262061" y="48133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811942AE-1A29-026F-23CE-E55AA668534D}"/>
                </a:ext>
              </a:extLst>
            </p:cNvPr>
            <p:cNvCxnSpPr>
              <a:cxnSpLocks/>
            </p:cNvCxnSpPr>
            <p:nvPr/>
          </p:nvCxnSpPr>
          <p:spPr>
            <a:xfrm>
              <a:off x="5251869" y="42330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C60B8-61AF-2C54-4CC6-0B8D5707544B}"/>
                </a:ext>
              </a:extLst>
            </p:cNvPr>
            <p:cNvCxnSpPr>
              <a:cxnSpLocks/>
            </p:cNvCxnSpPr>
            <p:nvPr/>
          </p:nvCxnSpPr>
          <p:spPr>
            <a:xfrm>
              <a:off x="5835048" y="48260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39F6BAF-F471-A176-B811-C4C6ABE183A8}"/>
                </a:ext>
              </a:extLst>
            </p:cNvPr>
            <p:cNvCxnSpPr>
              <a:cxnSpLocks/>
            </p:cNvCxnSpPr>
            <p:nvPr/>
          </p:nvCxnSpPr>
          <p:spPr>
            <a:xfrm>
              <a:off x="5824856" y="42457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5D48C586-3397-DD21-23EA-9C928CCBD1F3}"/>
                </a:ext>
              </a:extLst>
            </p:cNvPr>
            <p:cNvCxnSpPr>
              <a:cxnSpLocks/>
            </p:cNvCxnSpPr>
            <p:nvPr/>
          </p:nvCxnSpPr>
          <p:spPr>
            <a:xfrm>
              <a:off x="5819840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E7C055-E7D5-EEEB-90C5-9259A9C3B5F2}"/>
                </a:ext>
              </a:extLst>
            </p:cNvPr>
            <p:cNvCxnSpPr>
              <a:cxnSpLocks/>
            </p:cNvCxnSpPr>
            <p:nvPr/>
          </p:nvCxnSpPr>
          <p:spPr>
            <a:xfrm>
              <a:off x="5238960" y="5358286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B30021AD-91FD-1C56-5DE2-825711E47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4706" y="421154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10C1CD1B-A8C7-7DDD-CD6F-CDC7BCD8F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637" y="4222924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AAEB5C1C-CDFB-39D0-09CB-5749FF968E33}"/>
                </a:ext>
              </a:extLst>
            </p:cNvPr>
            <p:cNvCxnSpPr/>
            <p:nvPr/>
          </p:nvCxnSpPr>
          <p:spPr>
            <a:xfrm>
              <a:off x="4712374" y="5960422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1E65287-1A8A-F3FB-D552-6691E06EA8FC}"/>
                </a:ext>
              </a:extLst>
            </p:cNvPr>
            <p:cNvCxnSpPr/>
            <p:nvPr/>
          </p:nvCxnSpPr>
          <p:spPr>
            <a:xfrm>
              <a:off x="4712374" y="4260850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1444F22-8901-0493-AC10-103E8EC43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840" y="5683862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FF36A93-51DD-2EB5-FADF-B1116A541507}"/>
                </a:ext>
              </a:extLst>
            </p:cNvPr>
            <p:cNvCxnSpPr>
              <a:cxnSpLocks/>
            </p:cNvCxnSpPr>
            <p:nvPr/>
          </p:nvCxnSpPr>
          <p:spPr>
            <a:xfrm>
              <a:off x="4080500" y="5721788"/>
              <a:ext cx="631874" cy="2375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3D5DFE7-C54A-71F4-02AD-25FC721B9A6C}"/>
                </a:ext>
              </a:extLst>
            </p:cNvPr>
            <p:cNvCxnSpPr>
              <a:cxnSpLocks/>
            </p:cNvCxnSpPr>
            <p:nvPr/>
          </p:nvCxnSpPr>
          <p:spPr>
            <a:xfrm>
              <a:off x="5872564" y="4248324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DD1C6F8-D1D2-4FC0-35C3-BFB0B865C1A7}"/>
                </a:ext>
              </a:extLst>
            </p:cNvPr>
            <p:cNvCxnSpPr/>
            <p:nvPr/>
          </p:nvCxnSpPr>
          <p:spPr>
            <a:xfrm flipV="1">
              <a:off x="4133224" y="4286250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D4A3B3F-5CD1-9286-EDEE-50DAA4A7735F}"/>
                </a:ext>
              </a:extLst>
            </p:cNvPr>
            <p:cNvCxnSpPr>
              <a:cxnSpLocks/>
            </p:cNvCxnSpPr>
            <p:nvPr/>
          </p:nvCxnSpPr>
          <p:spPr>
            <a:xfrm>
              <a:off x="6384983" y="4526992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B54C26E-448B-6910-CA6E-599552AC4461}"/>
                </a:ext>
              </a:extLst>
            </p:cNvPr>
            <p:cNvCxnSpPr>
              <a:cxnSpLocks/>
            </p:cNvCxnSpPr>
            <p:nvPr/>
          </p:nvCxnSpPr>
          <p:spPr>
            <a:xfrm>
              <a:off x="4100176" y="4568254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F2F1A04-599C-B2C0-AAF5-27D91BFBC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224" y="5186867"/>
              <a:ext cx="2283074" cy="254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7C98D574-B20A-F689-EE52-329C3B601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347" y="5401653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A0515B7C-13B4-B5AC-3716-A9F548376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4210" y="5419735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C740F9F-1014-3750-CAA7-FEAEA8023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7146" y="4261233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BAD1405-8B6A-6473-7B42-F9C7ABB2F815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>
              <a:off x="4851490" y="4311650"/>
              <a:ext cx="1382958" cy="14328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E5212B6-F220-5F0E-A513-0B97C52B4A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7362" y="4224260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94E18397-5C45-24BC-A992-D9EC06BF78F0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H="1">
              <a:off x="4522142" y="431106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854ECBA0-627B-CFB0-78AF-ABB7A91875A4}"/>
                </a:ext>
              </a:extLst>
            </p:cNvPr>
            <p:cNvCxnSpPr>
              <a:cxnSpLocks/>
              <a:stCxn id="56" idx="7"/>
            </p:cNvCxnSpPr>
            <p:nvPr/>
          </p:nvCxnSpPr>
          <p:spPr>
            <a:xfrm flipV="1">
              <a:off x="4244057" y="4298950"/>
              <a:ext cx="1444918" cy="1349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AC3232-19C3-53BD-56F2-5C59F9791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984" y="4603167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250F038-A064-D8CE-5409-4703FB4E67CF}"/>
                </a:ext>
              </a:extLst>
            </p:cNvPr>
            <p:cNvCxnSpPr>
              <a:cxnSpLocks/>
              <a:stCxn id="45" idx="6"/>
              <a:endCxn id="57" idx="5"/>
            </p:cNvCxnSpPr>
            <p:nvPr/>
          </p:nvCxnSpPr>
          <p:spPr>
            <a:xfrm>
              <a:off x="4294274" y="4654550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7906D0F-9238-AA84-E49F-92BA27F755A6}"/>
                </a:ext>
              </a:extLst>
            </p:cNvPr>
            <p:cNvSpPr/>
            <p:nvPr/>
          </p:nvSpPr>
          <p:spPr>
            <a:xfrm>
              <a:off x="5092910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CE53AB9-B903-D232-4B36-438B7B117830}"/>
                </a:ext>
              </a:extLst>
            </p:cNvPr>
            <p:cNvSpPr/>
            <p:nvPr/>
          </p:nvSpPr>
          <p:spPr>
            <a:xfrm>
              <a:off x="4522142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945A21-0643-4D01-A616-E27EEF6F4138}"/>
                </a:ext>
              </a:extLst>
            </p:cNvPr>
            <p:cNvSpPr/>
            <p:nvPr/>
          </p:nvSpPr>
          <p:spPr>
            <a:xfrm>
              <a:off x="3951374" y="44831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C696B0F-182B-82B0-F3E9-85000CEDC3D0}"/>
                </a:ext>
              </a:extLst>
            </p:cNvPr>
            <p:cNvSpPr/>
            <p:nvPr/>
          </p:nvSpPr>
          <p:spPr>
            <a:xfrm>
              <a:off x="5663678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11F3FFC-24A2-2098-5CCC-E12E75055C57}"/>
                </a:ext>
              </a:extLst>
            </p:cNvPr>
            <p:cNvSpPr/>
            <p:nvPr/>
          </p:nvSpPr>
          <p:spPr>
            <a:xfrm>
              <a:off x="6234448" y="44577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F62E2B-A7B9-FD6C-64B2-A1A2C71F67F2}"/>
                </a:ext>
              </a:extLst>
            </p:cNvPr>
            <p:cNvSpPr/>
            <p:nvPr/>
          </p:nvSpPr>
          <p:spPr>
            <a:xfrm>
              <a:off x="4522142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3F9BEA1-7C24-CE9D-DFA6-52E225A6966D}"/>
                </a:ext>
              </a:extLst>
            </p:cNvPr>
            <p:cNvSpPr/>
            <p:nvPr/>
          </p:nvSpPr>
          <p:spPr>
            <a:xfrm>
              <a:off x="5092910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BE85052-0660-84E3-5240-0466B8D0F591}"/>
                </a:ext>
              </a:extLst>
            </p:cNvPr>
            <p:cNvSpPr/>
            <p:nvPr/>
          </p:nvSpPr>
          <p:spPr>
            <a:xfrm>
              <a:off x="5663678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C46E23F-EB63-70B7-402C-5D8CA9E30C11}"/>
                </a:ext>
              </a:extLst>
            </p:cNvPr>
            <p:cNvSpPr/>
            <p:nvPr/>
          </p:nvSpPr>
          <p:spPr>
            <a:xfrm>
              <a:off x="3951374" y="50407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C34A1FD-F25D-15D2-D9AD-EB1CE53A2B84}"/>
                </a:ext>
              </a:extLst>
            </p:cNvPr>
            <p:cNvSpPr/>
            <p:nvPr/>
          </p:nvSpPr>
          <p:spPr>
            <a:xfrm>
              <a:off x="6234448" y="50153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85ABCAC-121D-5764-B6C2-0DBBD8ABE0F9}"/>
                </a:ext>
              </a:extLst>
            </p:cNvPr>
            <p:cNvSpPr/>
            <p:nvPr/>
          </p:nvSpPr>
          <p:spPr>
            <a:xfrm>
              <a:off x="4522142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49F4E3E-E317-B0C6-A589-79FF9A30ED52}"/>
                </a:ext>
              </a:extLst>
            </p:cNvPr>
            <p:cNvSpPr/>
            <p:nvPr/>
          </p:nvSpPr>
          <p:spPr>
            <a:xfrm>
              <a:off x="5092910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E530CF5-E575-643A-90E4-19A38EF3455A}"/>
                </a:ext>
              </a:extLst>
            </p:cNvPr>
            <p:cNvSpPr/>
            <p:nvPr/>
          </p:nvSpPr>
          <p:spPr>
            <a:xfrm>
              <a:off x="5663678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4292F8F-2DC9-DD3C-8F8D-47F2DA1EFEE2}"/>
                </a:ext>
              </a:extLst>
            </p:cNvPr>
            <p:cNvSpPr/>
            <p:nvPr/>
          </p:nvSpPr>
          <p:spPr>
            <a:xfrm>
              <a:off x="3951374" y="55984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827640F-12BC-3FEA-EFE0-6E7CF0AC1DFA}"/>
                </a:ext>
              </a:extLst>
            </p:cNvPr>
            <p:cNvSpPr/>
            <p:nvPr/>
          </p:nvSpPr>
          <p:spPr>
            <a:xfrm>
              <a:off x="6234448" y="55730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03BBA7D-6E37-3CEB-3ADF-66C694BD79D0}"/>
                </a:ext>
              </a:extLst>
            </p:cNvPr>
            <p:cNvSpPr/>
            <p:nvPr/>
          </p:nvSpPr>
          <p:spPr>
            <a:xfrm>
              <a:off x="4522142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2E164D3-12C1-4FFE-4E23-DBBC62192793}"/>
                </a:ext>
              </a:extLst>
            </p:cNvPr>
            <p:cNvSpPr/>
            <p:nvPr/>
          </p:nvSpPr>
          <p:spPr>
            <a:xfrm>
              <a:off x="5092910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E0C4A3B-29C8-F43E-5C35-9951227472A9}"/>
                </a:ext>
              </a:extLst>
            </p:cNvPr>
            <p:cNvSpPr/>
            <p:nvPr/>
          </p:nvSpPr>
          <p:spPr>
            <a:xfrm>
              <a:off x="5663678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19</a:t>
            </a:fld>
            <a:endParaRPr lang="en-US" altLang="ko-KR" dirty="0"/>
          </a:p>
        </p:txBody>
      </p:sp>
      <p:pic>
        <p:nvPicPr>
          <p:cNvPr id="81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9972" y="2082316"/>
            <a:ext cx="810197" cy="810197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83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8693" y="4412992"/>
            <a:ext cx="810197" cy="8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1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8A8A79-B12C-89DC-ECF7-15C2CD29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9" cy="6861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9581-5358-47C3-0881-0C98EEBAEEB3}"/>
              </a:ext>
            </a:extLst>
          </p:cNvPr>
          <p:cNvSpPr txBox="1"/>
          <p:nvPr/>
        </p:nvSpPr>
        <p:spPr>
          <a:xfrm>
            <a:off x="1026696" y="226193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INTRODUCE.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EE68C-59D0-20C2-C389-8BB3DD12D894}"/>
              </a:ext>
            </a:extLst>
          </p:cNvPr>
          <p:cNvSpPr txBox="1"/>
          <p:nvPr/>
        </p:nvSpPr>
        <p:spPr>
          <a:xfrm>
            <a:off x="1026696" y="3101852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개발을 게임처럼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72F87-6D30-62DF-EB51-E857C038A27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설정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1BB2C-2CA7-4BB9-7712-29FF96B93606}"/>
              </a:ext>
            </a:extLst>
          </p:cNvPr>
          <p:cNvGrpSpPr/>
          <p:nvPr/>
        </p:nvGrpSpPr>
        <p:grpSpPr>
          <a:xfrm>
            <a:off x="802888" y="1449935"/>
            <a:ext cx="4684294" cy="4684294"/>
            <a:chOff x="866940" y="1449935"/>
            <a:chExt cx="4684294" cy="4684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235E9C-C344-32A4-C540-C5B0CCE241AC}"/>
                </a:ext>
              </a:extLst>
            </p:cNvPr>
            <p:cNvSpPr/>
            <p:nvPr/>
          </p:nvSpPr>
          <p:spPr>
            <a:xfrm>
              <a:off x="866940" y="1449935"/>
              <a:ext cx="4684294" cy="4684294"/>
            </a:xfrm>
            <a:prstGeom prst="ellipse">
              <a:avLst/>
            </a:prstGeom>
            <a:solidFill>
              <a:srgbClr val="DB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673B4-A735-BDB5-A5DC-839781DDA47D}"/>
                </a:ext>
              </a:extLst>
            </p:cNvPr>
            <p:cNvSpPr/>
            <p:nvPr/>
          </p:nvSpPr>
          <p:spPr>
            <a:xfrm>
              <a:off x="1428414" y="2227977"/>
              <a:ext cx="3561347" cy="3561347"/>
            </a:xfrm>
            <a:prstGeom prst="ellipse">
              <a:avLst/>
            </a:prstGeom>
            <a:solidFill>
              <a:srgbClr val="B7C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424CE3-386D-2979-8E4E-F400C3F7F029}"/>
                </a:ext>
              </a:extLst>
            </p:cNvPr>
            <p:cNvSpPr/>
            <p:nvPr/>
          </p:nvSpPr>
          <p:spPr>
            <a:xfrm>
              <a:off x="2284661" y="3559212"/>
              <a:ext cx="1848853" cy="18488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3738593" y="1719645"/>
            <a:ext cx="32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F38473-F636-C4C5-7BE4-77E4B6FFA420}"/>
              </a:ext>
            </a:extLst>
          </p:cNvPr>
          <p:cNvCxnSpPr>
            <a:cxnSpLocks/>
          </p:cNvCxnSpPr>
          <p:nvPr/>
        </p:nvCxnSpPr>
        <p:spPr>
          <a:xfrm>
            <a:off x="3738593" y="4106001"/>
            <a:ext cx="32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118329-4BC5-214C-900D-E70EDA7CE694}"/>
              </a:ext>
            </a:extLst>
          </p:cNvPr>
          <p:cNvCxnSpPr>
            <a:cxnSpLocks/>
          </p:cNvCxnSpPr>
          <p:nvPr/>
        </p:nvCxnSpPr>
        <p:spPr>
          <a:xfrm>
            <a:off x="3738592" y="2932470"/>
            <a:ext cx="32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3AA9C-C22A-562D-3699-2EF208F4CFBA}"/>
              </a:ext>
            </a:extLst>
          </p:cNvPr>
          <p:cNvSpPr txBox="1"/>
          <p:nvPr/>
        </p:nvSpPr>
        <p:spPr>
          <a:xfrm>
            <a:off x="2626303" y="1566837"/>
            <a:ext cx="103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입력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5431-24E2-FCA4-527F-69E3137FF2C9}"/>
              </a:ext>
            </a:extLst>
          </p:cNvPr>
          <p:cNvSpPr txBox="1"/>
          <p:nvPr/>
        </p:nvSpPr>
        <p:spPr>
          <a:xfrm>
            <a:off x="2626302" y="2714763"/>
            <a:ext cx="103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EF396-8330-ADD8-2A86-F699A9FCA850}"/>
              </a:ext>
            </a:extLst>
          </p:cNvPr>
          <p:cNvSpPr txBox="1"/>
          <p:nvPr/>
        </p:nvSpPr>
        <p:spPr>
          <a:xfrm>
            <a:off x="2626301" y="3862689"/>
            <a:ext cx="103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내용 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C7418-494B-6524-C7F8-EC7BA14B4984}"/>
              </a:ext>
            </a:extLst>
          </p:cNvPr>
          <p:cNvSpPr txBox="1"/>
          <p:nvPr/>
        </p:nvSpPr>
        <p:spPr>
          <a:xfrm>
            <a:off x="7076532" y="2513416"/>
            <a:ext cx="4352014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 타겟 설정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7076532" y="1371507"/>
            <a:ext cx="4352014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유입 시킬 방법 더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멀리있는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580FF-F182-C53D-8749-A47212B0EC78}"/>
              </a:ext>
            </a:extLst>
          </p:cNvPr>
          <p:cNvSpPr txBox="1"/>
          <p:nvPr/>
        </p:nvSpPr>
        <p:spPr>
          <a:xfrm>
            <a:off x="7076532" y="3950790"/>
            <a:ext cx="4352014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핵심 타겟 설명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20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21" name="직사각형 20"/>
          <p:cNvSpPr/>
          <p:nvPr/>
        </p:nvSpPr>
        <p:spPr>
          <a:xfrm>
            <a:off x="1088086" y="947966"/>
            <a:ext cx="3240752" cy="509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88086" y="6016368"/>
            <a:ext cx="3257550" cy="407282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16200000">
            <a:off x="3538831" y="6139450"/>
            <a:ext cx="189687" cy="163523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613384" y="6121379"/>
            <a:ext cx="196577" cy="19657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 rot="5400000">
            <a:off x="1681064" y="6132839"/>
            <a:ext cx="196578" cy="173658"/>
            <a:chOff x="4860924" y="6330259"/>
            <a:chExt cx="233364" cy="206155"/>
          </a:xfrm>
          <a:solidFill>
            <a:schemeClr val="bg1"/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4860925" y="6330259"/>
              <a:ext cx="233363" cy="457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4860924" y="6408694"/>
              <a:ext cx="233363" cy="457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4860925" y="6490695"/>
              <a:ext cx="233363" cy="457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1088086" y="947966"/>
            <a:ext cx="3240752" cy="2610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10772"/>
              </p:ext>
            </p:extLst>
          </p:nvPr>
        </p:nvGraphicFramePr>
        <p:xfrm>
          <a:off x="1302904" y="3109575"/>
          <a:ext cx="2827914" cy="214121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41746">
                  <a:extLst>
                    <a:ext uri="{9D8B030D-6E8A-4147-A177-3AD203B41FA5}">
                      <a16:colId xmlns:a16="http://schemas.microsoft.com/office/drawing/2014/main" val="2362557222"/>
                    </a:ext>
                  </a:extLst>
                </a:gridCol>
                <a:gridCol w="2486168">
                  <a:extLst>
                    <a:ext uri="{9D8B030D-6E8A-4147-A177-3AD203B41FA5}">
                      <a16:colId xmlns:a16="http://schemas.microsoft.com/office/drawing/2014/main" val="4003469024"/>
                    </a:ext>
                  </a:extLst>
                </a:gridCol>
              </a:tblGrid>
              <a:tr h="3124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endPara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57961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15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 이상 선택하세요</a:t>
                      </a:r>
                      <a:r>
                        <a:rPr kumimoji="0" lang="en-US" altLang="ko-KR" sz="115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15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kumimoji="0" lang="en-US" altLang="ko-KR" sz="115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77057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○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GIGDC 2025 (D-30)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608244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◎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 smtClean="0"/>
                        <a:t>인디크래프트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en-US" altLang="ko-KR" sz="1100" dirty="0" smtClean="0"/>
                        <a:t>2025 (D-41)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08120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○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제 </a:t>
                      </a:r>
                      <a:r>
                        <a:rPr lang="en-US" altLang="ko-KR" sz="1100" dirty="0" smtClean="0"/>
                        <a:t>9</a:t>
                      </a:r>
                      <a:r>
                        <a:rPr lang="ko-KR" altLang="en-US" sz="1100" dirty="0" smtClean="0"/>
                        <a:t>회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ko-KR" altLang="en-US" sz="1100" dirty="0" smtClean="0"/>
                        <a:t>경기 게임 공모전 </a:t>
                      </a:r>
                      <a:r>
                        <a:rPr lang="en-US" altLang="ko-KR" sz="1100" dirty="0" smtClean="0"/>
                        <a:t>(D-84)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05962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○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IndieGo2025 </a:t>
                      </a:r>
                      <a:r>
                        <a:rPr lang="en-US" altLang="ko-KR" sz="1100" baseline="0" dirty="0" smtClean="0"/>
                        <a:t>(D-129)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5384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3972518" y="3816751"/>
            <a:ext cx="111133" cy="1390737"/>
            <a:chOff x="4008725" y="1573212"/>
            <a:chExt cx="98106" cy="1427163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4008725" y="1573212"/>
              <a:ext cx="98106" cy="1427163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4008725" y="1770857"/>
              <a:ext cx="98106" cy="23653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357392" y="5635728"/>
            <a:ext cx="1866526" cy="2905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다음 단계로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99427" y="5635728"/>
            <a:ext cx="1046623" cy="2905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이전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473318" y="1616824"/>
            <a:ext cx="2499200" cy="1139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참가할 공모전을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선택해주세요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1087402" y="947905"/>
            <a:ext cx="540000" cy="2610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32050" y="954007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 smtClean="0">
                <a:solidFill>
                  <a:schemeClr val="bg1"/>
                </a:solidFill>
              </a:rPr>
              <a:t>#</a:t>
            </a:r>
            <a:r>
              <a:rPr lang="ko-KR" altLang="en-US" sz="1050" dirty="0" smtClean="0">
                <a:solidFill>
                  <a:schemeClr val="bg1"/>
                </a:solidFill>
              </a:rPr>
              <a:t>공모전 선택 단계 </a:t>
            </a:r>
            <a:r>
              <a:rPr lang="en-US" altLang="ko-KR" sz="1050" dirty="0" smtClean="0">
                <a:solidFill>
                  <a:schemeClr val="bg1"/>
                </a:solidFill>
              </a:rPr>
              <a:t>1/6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877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인디크래프트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2025”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참가할 팀을 만들어 볼까요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3715436" y="2279781"/>
            <a:ext cx="2380564" cy="206361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3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구현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22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1624766" y="1072754"/>
            <a:ext cx="3257550" cy="5475684"/>
            <a:chOff x="1624766" y="1072754"/>
            <a:chExt cx="3257550" cy="5475684"/>
          </a:xfrm>
        </p:grpSpPr>
        <p:sp>
          <p:nvSpPr>
            <p:cNvPr id="21" name="직사각형 20"/>
            <p:cNvSpPr/>
            <p:nvPr/>
          </p:nvSpPr>
          <p:spPr>
            <a:xfrm>
              <a:off x="1624766" y="1072754"/>
              <a:ext cx="3240752" cy="5090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148642" y="3960637"/>
              <a:ext cx="2209800" cy="419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ID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148642" y="4450072"/>
              <a:ext cx="2209800" cy="419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PW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2699918" y="2201176"/>
              <a:ext cx="1099223" cy="109922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로고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24766" y="6141156"/>
              <a:ext cx="3257550" cy="407282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/>
            <p:cNvSpPr/>
            <p:nvPr/>
          </p:nvSpPr>
          <p:spPr>
            <a:xfrm rot="16200000">
              <a:off x="4075511" y="6264238"/>
              <a:ext cx="189687" cy="163523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3150064" y="6246167"/>
              <a:ext cx="196577" cy="1965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 rot="5400000">
              <a:off x="2217744" y="6257627"/>
              <a:ext cx="196578" cy="173658"/>
              <a:chOff x="4860924" y="6330259"/>
              <a:chExt cx="233364" cy="206155"/>
            </a:xfrm>
            <a:solidFill>
              <a:schemeClr val="bg1"/>
            </a:solidFill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4860925" y="6330259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4860924" y="6408694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4860925" y="6490695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직사각형 31"/>
            <p:cNvSpPr/>
            <p:nvPr/>
          </p:nvSpPr>
          <p:spPr>
            <a:xfrm>
              <a:off x="2697564" y="4957199"/>
              <a:ext cx="1101578" cy="368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로그인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257780" y="5710679"/>
              <a:ext cx="813273" cy="2594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회원가입</a:t>
              </a:r>
              <a:endPara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34455" y="5710679"/>
              <a:ext cx="813273" cy="2594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고객센터</a:t>
              </a:r>
              <a:endParaRPr lang="en-US" altLang="ko-KR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908383" y="1072754"/>
            <a:ext cx="3257550" cy="5475684"/>
            <a:chOff x="1624766" y="1072754"/>
            <a:chExt cx="3257550" cy="5475684"/>
          </a:xfrm>
        </p:grpSpPr>
        <p:sp>
          <p:nvSpPr>
            <p:cNvPr id="47" name="직사각형 46"/>
            <p:cNvSpPr/>
            <p:nvPr/>
          </p:nvSpPr>
          <p:spPr>
            <a:xfrm>
              <a:off x="1624766" y="1072754"/>
              <a:ext cx="3240752" cy="5090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878793" y="1169759"/>
              <a:ext cx="2209800" cy="419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ID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878793" y="1769875"/>
              <a:ext cx="2209800" cy="419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PW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624766" y="6141156"/>
              <a:ext cx="3257550" cy="407282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/>
            <p:cNvSpPr/>
            <p:nvPr/>
          </p:nvSpPr>
          <p:spPr>
            <a:xfrm rot="16200000">
              <a:off x="4075511" y="6264238"/>
              <a:ext cx="189687" cy="163523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3150064" y="6246167"/>
              <a:ext cx="196577" cy="1965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/>
            <p:cNvGrpSpPr/>
            <p:nvPr/>
          </p:nvGrpSpPr>
          <p:grpSpPr>
            <a:xfrm rot="5400000">
              <a:off x="2217744" y="6257627"/>
              <a:ext cx="196578" cy="173658"/>
              <a:chOff x="4860924" y="6330259"/>
              <a:chExt cx="233364" cy="206155"/>
            </a:xfrm>
            <a:solidFill>
              <a:schemeClr val="bg1"/>
            </a:solidFill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4860925" y="6330259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4860924" y="6408694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>
                <a:off x="4860925" y="6490695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2697564" y="4957199"/>
              <a:ext cx="1101578" cy="368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로그인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257780" y="5710679"/>
              <a:ext cx="813273" cy="2594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회원가입</a:t>
              </a:r>
              <a:endPara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434455" y="5710679"/>
              <a:ext cx="813273" cy="2594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고객센터</a:t>
              </a:r>
              <a:endParaRPr lang="en-US" altLang="ko-KR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657146" y="3465570"/>
            <a:ext cx="2877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>
                <a:solidFill>
                  <a:schemeClr val="bg1"/>
                </a:solidFill>
              </a:rPr>
              <a:t>타겟 설정</a:t>
            </a:r>
            <a:endParaRPr lang="en-US" altLang="ko-KR" sz="4000" spc="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4657146" y="3465570"/>
            <a:ext cx="2877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 smtClean="0">
                <a:solidFill>
                  <a:schemeClr val="bg1"/>
                </a:solidFill>
              </a:rPr>
              <a:t>컨셉 도출</a:t>
            </a:r>
            <a:endParaRPr lang="ko-KR" altLang="en-US" sz="4000" b="1" spc="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4362195" y="3465570"/>
            <a:ext cx="3467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 smtClean="0">
                <a:solidFill>
                  <a:schemeClr val="bg1"/>
                </a:solidFill>
              </a:rPr>
              <a:t>스토리 보드</a:t>
            </a:r>
            <a:endParaRPr lang="en-US" altLang="ko-KR" sz="4000" b="1" spc="600" dirty="0" smtClean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-373123"/>
            <a:ext cx="12382500" cy="7604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5413765" y="3465570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 smtClean="0">
                <a:solidFill>
                  <a:schemeClr val="bg1"/>
                </a:solidFill>
              </a:rPr>
              <a:t>구현</a:t>
            </a:r>
            <a:endParaRPr lang="en-US" altLang="ko-KR" sz="4000" b="1" spc="600" dirty="0" smtClean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3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570690-36D0-0017-1F5F-EF07D7634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D2256-9B95-49AC-C56A-AD9E25ABB5B3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DBEF7-B9B9-CA67-F4C6-12C6924A4844}"/>
              </a:ext>
            </a:extLst>
          </p:cNvPr>
          <p:cNvSpPr txBox="1"/>
          <p:nvPr/>
        </p:nvSpPr>
        <p:spPr>
          <a:xfrm>
            <a:off x="1026696" y="3101852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Y?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A9AAC4-C2C7-CA54-CD15-F614D8C5FB08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70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026694" y="3101852"/>
            <a:ext cx="10450931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200" b="1" dirty="0" smtClean="0">
                <a:solidFill>
                  <a:schemeClr val="bg1"/>
                </a:solidFill>
                <a:latin typeface="+mj-lt"/>
              </a:rPr>
              <a:t>대충 질문</a:t>
            </a:r>
            <a:r>
              <a:rPr lang="en-US" altLang="ko-KR" sz="7200" b="1" dirty="0" smtClean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813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err="1" smtClean="0">
                <a:solidFill>
                  <a:schemeClr val="bg1"/>
                </a:solidFill>
              </a:rPr>
              <a:t>ㅇㅇ</a:t>
            </a:r>
            <a:endParaRPr lang="en-US" altLang="ko-KR" sz="7200" b="1" dirty="0" smtClean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74BE6D-730B-B3BE-100C-82547492C417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9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 txBox="1">
            <a:spLocks/>
          </p:cNvSpPr>
          <p:nvPr/>
        </p:nvSpPr>
        <p:spPr>
          <a:xfrm>
            <a:off x="4296000" y="1197034"/>
            <a:ext cx="3600000" cy="48629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현황 분석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타겟 설정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컨셉 도출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구현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프로모션 계획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향후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B24EF-D317-F8C7-2872-643039823A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12DFA4-38FC-52EB-13F6-13CF7728A45E}"/>
              </a:ext>
            </a:extLst>
          </p:cNvPr>
          <p:cNvSpPr txBox="1"/>
          <p:nvPr/>
        </p:nvSpPr>
        <p:spPr>
          <a:xfrm>
            <a:off x="1026696" y="2261937"/>
            <a:ext cx="2818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ANSWER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CD1ED-FC63-858B-D8DB-7A928BD233A9}"/>
              </a:ext>
            </a:extLst>
          </p:cNvPr>
          <p:cNvSpPr txBox="1"/>
          <p:nvPr/>
        </p:nvSpPr>
        <p:spPr>
          <a:xfrm>
            <a:off x="1026696" y="3101852"/>
            <a:ext cx="7582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답변을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15226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E5EFCD-F34C-6B43-5CFB-D2651965F124}"/>
              </a:ext>
            </a:extLst>
          </p:cNvPr>
          <p:cNvSpPr/>
          <p:nvPr/>
        </p:nvSpPr>
        <p:spPr>
          <a:xfrm>
            <a:off x="878831" y="1574221"/>
            <a:ext cx="5082641" cy="4489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9667952"/>
                  </p:ext>
                </p:extLst>
              </p:nvPr>
            </p:nvGraphicFramePr>
            <p:xfrm>
              <a:off x="1098647" y="2556969"/>
              <a:ext cx="4559766" cy="324986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8647" y="2556969"/>
                <a:ext cx="4559766" cy="324986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BD985B4-BFA9-4F0F-C6C3-5450014788D9}"/>
              </a:ext>
            </a:extLst>
          </p:cNvPr>
          <p:cNvSpPr/>
          <p:nvPr/>
        </p:nvSpPr>
        <p:spPr>
          <a:xfrm>
            <a:off x="6354853" y="1574221"/>
            <a:ext cx="5066381" cy="44895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4B8D9D5-F507-C8D2-E739-2F4EFBE7B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356536"/>
              </p:ext>
            </p:extLst>
          </p:nvPr>
        </p:nvGraphicFramePr>
        <p:xfrm>
          <a:off x="6582282" y="1842162"/>
          <a:ext cx="4621119" cy="3958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D25EFE-35B2-FEF5-40B5-B50BDBD554B3}"/>
              </a:ext>
            </a:extLst>
          </p:cNvPr>
          <p:cNvSpPr/>
          <p:nvPr/>
        </p:nvSpPr>
        <p:spPr>
          <a:xfrm>
            <a:off x="1092526" y="1768452"/>
            <a:ext cx="4675951" cy="625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8FC07-7874-0FAB-7FFC-66E148ACBFDB}"/>
              </a:ext>
            </a:extLst>
          </p:cNvPr>
          <p:cNvSpPr txBox="1"/>
          <p:nvPr/>
        </p:nvSpPr>
        <p:spPr>
          <a:xfrm>
            <a:off x="1893990" y="1842162"/>
            <a:ext cx="2969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분기실적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66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갈매기형 수장 5">
            <a:extLst>
              <a:ext uri="{FF2B5EF4-FFF2-40B4-BE49-F238E27FC236}">
                <a16:creationId xmlns:a16="http://schemas.microsoft.com/office/drawing/2014/main" id="{2B8EE922-D591-DC54-BCD1-995AA13BF25E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7B95FFFF-46A0-C9A9-73FB-50D06926F508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BD2B2C45-37B8-6C51-D76F-DE27F23C2513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E5F6506-98B7-72E7-C066-0FA1D13F7AA9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68198070-A91D-80E7-43F3-89844B1D9674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0454F0C3-E413-B9D5-39FF-0B25059FAA79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6A609-4D9C-FDCA-A3DC-DA4A53A73CB8}"/>
              </a:ext>
            </a:extLst>
          </p:cNvPr>
          <p:cNvSpPr txBox="1"/>
          <p:nvPr/>
        </p:nvSpPr>
        <p:spPr>
          <a:xfrm>
            <a:off x="1126373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B48CB-363E-7A41-EA92-54227E7509EC}"/>
              </a:ext>
            </a:extLst>
          </p:cNvPr>
          <p:cNvSpPr txBox="1"/>
          <p:nvPr/>
        </p:nvSpPr>
        <p:spPr>
          <a:xfrm>
            <a:off x="8355847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95343-844B-94DF-32B1-2DE77E5AFEE8}"/>
              </a:ext>
            </a:extLst>
          </p:cNvPr>
          <p:cNvSpPr txBox="1"/>
          <p:nvPr/>
        </p:nvSpPr>
        <p:spPr>
          <a:xfrm>
            <a:off x="4717298" y="507336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EDA79-67C1-6031-BC87-13A6297980F7}"/>
              </a:ext>
            </a:extLst>
          </p:cNvPr>
          <p:cNvSpPr txBox="1"/>
          <p:nvPr/>
        </p:nvSpPr>
        <p:spPr>
          <a:xfrm>
            <a:off x="1074386" y="3465003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B83D52-9678-771C-6CF5-7E813A5A0B1C}"/>
              </a:ext>
            </a:extLst>
          </p:cNvPr>
          <p:cNvSpPr txBox="1"/>
          <p:nvPr/>
        </p:nvSpPr>
        <p:spPr>
          <a:xfrm>
            <a:off x="4993648" y="3465002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E4224-827F-8839-25A5-A95E7FD7BC0D}"/>
              </a:ext>
            </a:extLst>
          </p:cNvPr>
          <p:cNvSpPr txBox="1"/>
          <p:nvPr/>
        </p:nvSpPr>
        <p:spPr>
          <a:xfrm>
            <a:off x="8664140" y="3465001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8C1EFF-5D05-BE1F-967A-440F370848D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2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4F05-7D0C-52AF-A73C-43633A7411E9}"/>
              </a:ext>
            </a:extLst>
          </p:cNvPr>
          <p:cNvSpPr txBox="1"/>
          <p:nvPr/>
        </p:nvSpPr>
        <p:spPr>
          <a:xfrm>
            <a:off x="682402" y="4611617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61C9B-A4D7-3792-E23E-8C13947929F3}"/>
              </a:ext>
            </a:extLst>
          </p:cNvPr>
          <p:cNvSpPr txBox="1"/>
          <p:nvPr/>
        </p:nvSpPr>
        <p:spPr>
          <a:xfrm>
            <a:off x="8930173" y="4611616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7905607" y="2246384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25BAE19-8A02-455F-2CA2-194AF6B901E7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5AF6150-B771-3EC9-7990-DA91E68C07B3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65D13E8-4FAF-41E9-30C1-7E8C884A3ED8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F0EE55-ABE9-6C87-F447-C126C01DD437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502D04-DD62-BBDF-5DB2-1879CC9DC6AB}"/>
              </a:ext>
            </a:extLst>
          </p:cNvPr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BD68C-9697-6593-91B6-B44B50CF3266}"/>
              </a:ext>
            </a:extLst>
          </p:cNvPr>
          <p:cNvSpPr txBox="1"/>
          <p:nvPr/>
        </p:nvSpPr>
        <p:spPr>
          <a:xfrm>
            <a:off x="724435" y="142733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C8E5C63-B3C0-D3AF-A056-30B6A8C0D58B}"/>
              </a:ext>
            </a:extLst>
          </p:cNvPr>
          <p:cNvSpPr/>
          <p:nvPr/>
        </p:nvSpPr>
        <p:spPr>
          <a:xfrm>
            <a:off x="171025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68F044-868D-9B89-8BBC-8CC93ED6A523}"/>
              </a:ext>
            </a:extLst>
          </p:cNvPr>
          <p:cNvSpPr/>
          <p:nvPr/>
        </p:nvSpPr>
        <p:spPr>
          <a:xfrm>
            <a:off x="1979521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D56A42-3C8E-2F88-B13F-F8A49107C604}"/>
              </a:ext>
            </a:extLst>
          </p:cNvPr>
          <p:cNvSpPr/>
          <p:nvPr/>
        </p:nvSpPr>
        <p:spPr>
          <a:xfrm>
            <a:off x="2248786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7DA2EEF-B8A7-137F-5BBE-8715D9D1E151}"/>
              </a:ext>
            </a:extLst>
          </p:cNvPr>
          <p:cNvSpPr/>
          <p:nvPr/>
        </p:nvSpPr>
        <p:spPr>
          <a:xfrm>
            <a:off x="2518050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0BC5678-43D7-95F9-4C90-5B485F9F6CC0}"/>
              </a:ext>
            </a:extLst>
          </p:cNvPr>
          <p:cNvSpPr/>
          <p:nvPr/>
        </p:nvSpPr>
        <p:spPr>
          <a:xfrm>
            <a:off x="2787315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9872F-941F-5C2D-8169-F0C060BF72AA}"/>
              </a:ext>
            </a:extLst>
          </p:cNvPr>
          <p:cNvSpPr/>
          <p:nvPr/>
        </p:nvSpPr>
        <p:spPr>
          <a:xfrm>
            <a:off x="3056579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23580DE-089F-F1EE-776A-0778A3A6A2B3}"/>
              </a:ext>
            </a:extLst>
          </p:cNvPr>
          <p:cNvSpPr/>
          <p:nvPr/>
        </p:nvSpPr>
        <p:spPr>
          <a:xfrm>
            <a:off x="3325843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101C3DF-0C79-B91D-71C3-9EAEBB34D2F5}"/>
              </a:ext>
            </a:extLst>
          </p:cNvPr>
          <p:cNvSpPr/>
          <p:nvPr/>
        </p:nvSpPr>
        <p:spPr>
          <a:xfrm>
            <a:off x="3595108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EA04159-1CA9-2C2D-8695-A7A7AD5B9F86}"/>
              </a:ext>
            </a:extLst>
          </p:cNvPr>
          <p:cNvSpPr/>
          <p:nvPr/>
        </p:nvSpPr>
        <p:spPr>
          <a:xfrm>
            <a:off x="3864372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CB12941-AE18-12D7-2345-DD2B22FF3866}"/>
              </a:ext>
            </a:extLst>
          </p:cNvPr>
          <p:cNvSpPr/>
          <p:nvPr/>
        </p:nvSpPr>
        <p:spPr>
          <a:xfrm>
            <a:off x="413363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E9FD59-3855-1F79-9325-CB23413B722E}"/>
              </a:ext>
            </a:extLst>
          </p:cNvPr>
          <p:cNvSpPr/>
          <p:nvPr/>
        </p:nvSpPr>
        <p:spPr>
          <a:xfrm>
            <a:off x="1710257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834FADB-BF2F-E526-3BC4-84D625EBBC59}"/>
              </a:ext>
            </a:extLst>
          </p:cNvPr>
          <p:cNvSpPr/>
          <p:nvPr/>
        </p:nvSpPr>
        <p:spPr>
          <a:xfrm>
            <a:off x="1979521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A3E810-E162-A6D9-591D-9B1A36E394BE}"/>
              </a:ext>
            </a:extLst>
          </p:cNvPr>
          <p:cNvSpPr/>
          <p:nvPr/>
        </p:nvSpPr>
        <p:spPr>
          <a:xfrm>
            <a:off x="2248786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35AF3F2-C270-5DAE-BD00-57B4D4B7A966}"/>
              </a:ext>
            </a:extLst>
          </p:cNvPr>
          <p:cNvSpPr/>
          <p:nvPr/>
        </p:nvSpPr>
        <p:spPr>
          <a:xfrm>
            <a:off x="2518050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75462AE-A26A-3BD1-5B3B-1765C56129BE}"/>
              </a:ext>
            </a:extLst>
          </p:cNvPr>
          <p:cNvSpPr/>
          <p:nvPr/>
        </p:nvSpPr>
        <p:spPr>
          <a:xfrm>
            <a:off x="2787315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D97D06-64D1-EC92-4921-7D1BAA32EB2B}"/>
              </a:ext>
            </a:extLst>
          </p:cNvPr>
          <p:cNvSpPr/>
          <p:nvPr/>
        </p:nvSpPr>
        <p:spPr>
          <a:xfrm>
            <a:off x="3056579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FC113A-17F9-0E80-C78D-B8E2E928D1F8}"/>
              </a:ext>
            </a:extLst>
          </p:cNvPr>
          <p:cNvSpPr/>
          <p:nvPr/>
        </p:nvSpPr>
        <p:spPr>
          <a:xfrm>
            <a:off x="3325843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F649EF3-69CE-29D6-611E-0A1B44293589}"/>
              </a:ext>
            </a:extLst>
          </p:cNvPr>
          <p:cNvSpPr/>
          <p:nvPr/>
        </p:nvSpPr>
        <p:spPr>
          <a:xfrm>
            <a:off x="3595108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AFB978-F5A2-8B09-0EA5-708FA88B8123}"/>
              </a:ext>
            </a:extLst>
          </p:cNvPr>
          <p:cNvSpPr/>
          <p:nvPr/>
        </p:nvSpPr>
        <p:spPr>
          <a:xfrm>
            <a:off x="3864372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50504B5-8A93-AB05-11C0-2F955918F526}"/>
              </a:ext>
            </a:extLst>
          </p:cNvPr>
          <p:cNvSpPr/>
          <p:nvPr/>
        </p:nvSpPr>
        <p:spPr>
          <a:xfrm>
            <a:off x="4133637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F8356FE-BD43-BEF1-1290-066752798FC3}"/>
              </a:ext>
            </a:extLst>
          </p:cNvPr>
          <p:cNvSpPr/>
          <p:nvPr/>
        </p:nvSpPr>
        <p:spPr>
          <a:xfrm>
            <a:off x="171025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5861F37-3332-5FF7-8F77-AC8C69A6B1B4}"/>
              </a:ext>
            </a:extLst>
          </p:cNvPr>
          <p:cNvSpPr/>
          <p:nvPr/>
        </p:nvSpPr>
        <p:spPr>
          <a:xfrm>
            <a:off x="1979521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D5CCA8-8AB1-C231-4992-D184B53E2750}"/>
              </a:ext>
            </a:extLst>
          </p:cNvPr>
          <p:cNvSpPr/>
          <p:nvPr/>
        </p:nvSpPr>
        <p:spPr>
          <a:xfrm>
            <a:off x="2248786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2F5296A-8E69-D743-3B78-818553F1A93B}"/>
              </a:ext>
            </a:extLst>
          </p:cNvPr>
          <p:cNvSpPr/>
          <p:nvPr/>
        </p:nvSpPr>
        <p:spPr>
          <a:xfrm>
            <a:off x="2518050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82CE130-4FD0-A709-A27D-DCFE0CF20E19}"/>
              </a:ext>
            </a:extLst>
          </p:cNvPr>
          <p:cNvSpPr/>
          <p:nvPr/>
        </p:nvSpPr>
        <p:spPr>
          <a:xfrm>
            <a:off x="2787315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69416E-0E83-EEAD-B52B-1A0FE483EEF8}"/>
              </a:ext>
            </a:extLst>
          </p:cNvPr>
          <p:cNvSpPr/>
          <p:nvPr/>
        </p:nvSpPr>
        <p:spPr>
          <a:xfrm>
            <a:off x="3056579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6F75F4E-62A4-5FA6-F331-3619FBCDBE62}"/>
              </a:ext>
            </a:extLst>
          </p:cNvPr>
          <p:cNvSpPr/>
          <p:nvPr/>
        </p:nvSpPr>
        <p:spPr>
          <a:xfrm>
            <a:off x="3325843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A1CDF92-F535-CF3D-FBE6-142BF44FC9B2}"/>
              </a:ext>
            </a:extLst>
          </p:cNvPr>
          <p:cNvSpPr/>
          <p:nvPr/>
        </p:nvSpPr>
        <p:spPr>
          <a:xfrm>
            <a:off x="3595108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97392EC-5817-8E97-E9A8-8395FA9776CF}"/>
              </a:ext>
            </a:extLst>
          </p:cNvPr>
          <p:cNvSpPr/>
          <p:nvPr/>
        </p:nvSpPr>
        <p:spPr>
          <a:xfrm>
            <a:off x="3864372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F7E63AB-CB4D-1130-4811-40C78C1F20AB}"/>
              </a:ext>
            </a:extLst>
          </p:cNvPr>
          <p:cNvSpPr/>
          <p:nvPr/>
        </p:nvSpPr>
        <p:spPr>
          <a:xfrm>
            <a:off x="413363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1FDA5CB-4CE6-5C2E-BCA0-2C869C25437C}"/>
              </a:ext>
            </a:extLst>
          </p:cNvPr>
          <p:cNvSpPr/>
          <p:nvPr/>
        </p:nvSpPr>
        <p:spPr>
          <a:xfrm>
            <a:off x="171025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BE16D55-605C-7074-A1AB-566542264F00}"/>
              </a:ext>
            </a:extLst>
          </p:cNvPr>
          <p:cNvSpPr/>
          <p:nvPr/>
        </p:nvSpPr>
        <p:spPr>
          <a:xfrm>
            <a:off x="1979521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DC395A0-9E3F-440B-DF14-5FA1CD693594}"/>
              </a:ext>
            </a:extLst>
          </p:cNvPr>
          <p:cNvSpPr/>
          <p:nvPr/>
        </p:nvSpPr>
        <p:spPr>
          <a:xfrm>
            <a:off x="2248786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88AABA-6E3F-686C-B23D-5AD71F5150BE}"/>
              </a:ext>
            </a:extLst>
          </p:cNvPr>
          <p:cNvSpPr/>
          <p:nvPr/>
        </p:nvSpPr>
        <p:spPr>
          <a:xfrm>
            <a:off x="2518050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3EEA66B-4FA7-B2EA-3562-A8B5F3F3E806}"/>
              </a:ext>
            </a:extLst>
          </p:cNvPr>
          <p:cNvSpPr/>
          <p:nvPr/>
        </p:nvSpPr>
        <p:spPr>
          <a:xfrm>
            <a:off x="2787315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F807E8-DE2E-08B6-3A61-433BA20F1D84}"/>
              </a:ext>
            </a:extLst>
          </p:cNvPr>
          <p:cNvSpPr/>
          <p:nvPr/>
        </p:nvSpPr>
        <p:spPr>
          <a:xfrm>
            <a:off x="3056579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FCD988A-9FEB-13DF-7FA3-B6B7DE8E668E}"/>
              </a:ext>
            </a:extLst>
          </p:cNvPr>
          <p:cNvSpPr/>
          <p:nvPr/>
        </p:nvSpPr>
        <p:spPr>
          <a:xfrm>
            <a:off x="3325843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9B34E63-F8AC-669E-DF35-0200A045FDEC}"/>
              </a:ext>
            </a:extLst>
          </p:cNvPr>
          <p:cNvSpPr/>
          <p:nvPr/>
        </p:nvSpPr>
        <p:spPr>
          <a:xfrm>
            <a:off x="3595108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2C0620E-59F6-8BDC-DE7F-CD831403D1F9}"/>
              </a:ext>
            </a:extLst>
          </p:cNvPr>
          <p:cNvSpPr/>
          <p:nvPr/>
        </p:nvSpPr>
        <p:spPr>
          <a:xfrm>
            <a:off x="3864372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BAD74F8-C327-9298-FC88-39590B03516D}"/>
              </a:ext>
            </a:extLst>
          </p:cNvPr>
          <p:cNvSpPr/>
          <p:nvPr/>
        </p:nvSpPr>
        <p:spPr>
          <a:xfrm>
            <a:off x="413363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7D760DB-1F6A-5A04-FEA0-2287E4E8E99F}"/>
              </a:ext>
            </a:extLst>
          </p:cNvPr>
          <p:cNvSpPr/>
          <p:nvPr/>
        </p:nvSpPr>
        <p:spPr>
          <a:xfrm>
            <a:off x="171025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4879FB0-12EA-8806-8E63-DDB6461F7BE9}"/>
              </a:ext>
            </a:extLst>
          </p:cNvPr>
          <p:cNvSpPr/>
          <p:nvPr/>
        </p:nvSpPr>
        <p:spPr>
          <a:xfrm>
            <a:off x="1979521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9B0A948-344F-D703-5430-EBC313432A80}"/>
              </a:ext>
            </a:extLst>
          </p:cNvPr>
          <p:cNvSpPr/>
          <p:nvPr/>
        </p:nvSpPr>
        <p:spPr>
          <a:xfrm>
            <a:off x="2248786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B2F4FE8-38A7-29BE-7B0F-6581E94DF0DE}"/>
              </a:ext>
            </a:extLst>
          </p:cNvPr>
          <p:cNvSpPr/>
          <p:nvPr/>
        </p:nvSpPr>
        <p:spPr>
          <a:xfrm>
            <a:off x="2518050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5D0C5FD-A82C-2F63-062C-5F2060C76D59}"/>
              </a:ext>
            </a:extLst>
          </p:cNvPr>
          <p:cNvSpPr/>
          <p:nvPr/>
        </p:nvSpPr>
        <p:spPr>
          <a:xfrm>
            <a:off x="2787315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939351D-61C4-FA94-9AC2-DC6BAFEF100B}"/>
              </a:ext>
            </a:extLst>
          </p:cNvPr>
          <p:cNvSpPr/>
          <p:nvPr/>
        </p:nvSpPr>
        <p:spPr>
          <a:xfrm>
            <a:off x="3056579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B2F70B-1F2D-4D72-7CD4-4339CA7A1F60}"/>
              </a:ext>
            </a:extLst>
          </p:cNvPr>
          <p:cNvSpPr/>
          <p:nvPr/>
        </p:nvSpPr>
        <p:spPr>
          <a:xfrm>
            <a:off x="3325843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7AB70F9-4078-6887-D7CB-410503DE8176}"/>
              </a:ext>
            </a:extLst>
          </p:cNvPr>
          <p:cNvSpPr/>
          <p:nvPr/>
        </p:nvSpPr>
        <p:spPr>
          <a:xfrm>
            <a:off x="3595108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42E8F13-A9A2-A506-B16D-92393CD953B7}"/>
              </a:ext>
            </a:extLst>
          </p:cNvPr>
          <p:cNvSpPr/>
          <p:nvPr/>
        </p:nvSpPr>
        <p:spPr>
          <a:xfrm>
            <a:off x="3864372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EEA1378-C96E-4E1E-19F9-4EF6E60D4D60}"/>
              </a:ext>
            </a:extLst>
          </p:cNvPr>
          <p:cNvSpPr/>
          <p:nvPr/>
        </p:nvSpPr>
        <p:spPr>
          <a:xfrm>
            <a:off x="413363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A928819-E3D0-5227-AE2B-FB2DDBA238E8}"/>
              </a:ext>
            </a:extLst>
          </p:cNvPr>
          <p:cNvSpPr/>
          <p:nvPr/>
        </p:nvSpPr>
        <p:spPr>
          <a:xfrm>
            <a:off x="171025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98566B6-6ED3-E220-0CCD-2BF0D71F7874}"/>
              </a:ext>
            </a:extLst>
          </p:cNvPr>
          <p:cNvSpPr/>
          <p:nvPr/>
        </p:nvSpPr>
        <p:spPr>
          <a:xfrm>
            <a:off x="1979521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8DFAD28-77C5-2D21-9295-170B545D5ECE}"/>
              </a:ext>
            </a:extLst>
          </p:cNvPr>
          <p:cNvSpPr/>
          <p:nvPr/>
        </p:nvSpPr>
        <p:spPr>
          <a:xfrm>
            <a:off x="2248786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B1E0563-5010-A7FF-2A47-CE60727DAF82}"/>
              </a:ext>
            </a:extLst>
          </p:cNvPr>
          <p:cNvSpPr/>
          <p:nvPr/>
        </p:nvSpPr>
        <p:spPr>
          <a:xfrm>
            <a:off x="2518050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0C7F287-93BE-64F0-51DC-5C0B4BA5F3E6}"/>
              </a:ext>
            </a:extLst>
          </p:cNvPr>
          <p:cNvSpPr/>
          <p:nvPr/>
        </p:nvSpPr>
        <p:spPr>
          <a:xfrm>
            <a:off x="2787315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64A323A-9617-D7D7-0980-433E66AEE05B}"/>
              </a:ext>
            </a:extLst>
          </p:cNvPr>
          <p:cNvSpPr/>
          <p:nvPr/>
        </p:nvSpPr>
        <p:spPr>
          <a:xfrm>
            <a:off x="3056579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36188EF-1AC1-4BC5-0A90-6BFC4F3C99C4}"/>
              </a:ext>
            </a:extLst>
          </p:cNvPr>
          <p:cNvSpPr/>
          <p:nvPr/>
        </p:nvSpPr>
        <p:spPr>
          <a:xfrm>
            <a:off x="3325843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156EC-4354-B00E-A8AD-6862E6401AF6}"/>
              </a:ext>
            </a:extLst>
          </p:cNvPr>
          <p:cNvSpPr/>
          <p:nvPr/>
        </p:nvSpPr>
        <p:spPr>
          <a:xfrm>
            <a:off x="3595108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830B677-5861-65DD-10DE-09E88BD5C062}"/>
              </a:ext>
            </a:extLst>
          </p:cNvPr>
          <p:cNvSpPr/>
          <p:nvPr/>
        </p:nvSpPr>
        <p:spPr>
          <a:xfrm>
            <a:off x="3864372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D969C18-D20F-5B50-2AD3-DF7A939906A5}"/>
              </a:ext>
            </a:extLst>
          </p:cNvPr>
          <p:cNvSpPr/>
          <p:nvPr/>
        </p:nvSpPr>
        <p:spPr>
          <a:xfrm>
            <a:off x="413363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F8A810B-37F5-9C42-2C80-1F324C807549}"/>
              </a:ext>
            </a:extLst>
          </p:cNvPr>
          <p:cNvSpPr/>
          <p:nvPr/>
        </p:nvSpPr>
        <p:spPr>
          <a:xfrm>
            <a:off x="171025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961D8B2-C0F6-7B76-6260-6BC088BB7206}"/>
              </a:ext>
            </a:extLst>
          </p:cNvPr>
          <p:cNvSpPr/>
          <p:nvPr/>
        </p:nvSpPr>
        <p:spPr>
          <a:xfrm>
            <a:off x="1979521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57F6CE0-E2BB-78E8-D83E-CEE87EE7BCA9}"/>
              </a:ext>
            </a:extLst>
          </p:cNvPr>
          <p:cNvSpPr/>
          <p:nvPr/>
        </p:nvSpPr>
        <p:spPr>
          <a:xfrm>
            <a:off x="2248786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5B8875C-B00C-9120-B908-5978DD7BDBDC}"/>
              </a:ext>
            </a:extLst>
          </p:cNvPr>
          <p:cNvSpPr/>
          <p:nvPr/>
        </p:nvSpPr>
        <p:spPr>
          <a:xfrm>
            <a:off x="2518050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A6EFD71-7FE5-AD06-ED6F-398C2460C063}"/>
              </a:ext>
            </a:extLst>
          </p:cNvPr>
          <p:cNvSpPr/>
          <p:nvPr/>
        </p:nvSpPr>
        <p:spPr>
          <a:xfrm>
            <a:off x="2787315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21553ACB-1A64-6FC0-072A-8EB81ECB7A9E}"/>
              </a:ext>
            </a:extLst>
          </p:cNvPr>
          <p:cNvSpPr/>
          <p:nvPr/>
        </p:nvSpPr>
        <p:spPr>
          <a:xfrm>
            <a:off x="3056579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C8F0799-15B0-B883-FEAF-504195945CD2}"/>
              </a:ext>
            </a:extLst>
          </p:cNvPr>
          <p:cNvSpPr/>
          <p:nvPr/>
        </p:nvSpPr>
        <p:spPr>
          <a:xfrm>
            <a:off x="3325843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8DC64C1-5CA7-3308-CE6B-3FB952046BDA}"/>
              </a:ext>
            </a:extLst>
          </p:cNvPr>
          <p:cNvSpPr/>
          <p:nvPr/>
        </p:nvSpPr>
        <p:spPr>
          <a:xfrm>
            <a:off x="3595108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A5FAAB9-C266-C6FD-2882-2824CEB641D1}"/>
              </a:ext>
            </a:extLst>
          </p:cNvPr>
          <p:cNvSpPr/>
          <p:nvPr/>
        </p:nvSpPr>
        <p:spPr>
          <a:xfrm>
            <a:off x="3864372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E974591-8513-3E16-66C2-8C1247E7531C}"/>
              </a:ext>
            </a:extLst>
          </p:cNvPr>
          <p:cNvSpPr/>
          <p:nvPr/>
        </p:nvSpPr>
        <p:spPr>
          <a:xfrm>
            <a:off x="413363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2F2B3CA-23B0-9961-5087-2327B0177870}"/>
              </a:ext>
            </a:extLst>
          </p:cNvPr>
          <p:cNvSpPr/>
          <p:nvPr/>
        </p:nvSpPr>
        <p:spPr>
          <a:xfrm>
            <a:off x="171025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9093B61-F2AE-2F0A-5C92-7F7596CF03CC}"/>
              </a:ext>
            </a:extLst>
          </p:cNvPr>
          <p:cNvSpPr/>
          <p:nvPr/>
        </p:nvSpPr>
        <p:spPr>
          <a:xfrm>
            <a:off x="1979521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288EB11-0696-C119-3B4C-593D4BF6C8E1}"/>
              </a:ext>
            </a:extLst>
          </p:cNvPr>
          <p:cNvSpPr/>
          <p:nvPr/>
        </p:nvSpPr>
        <p:spPr>
          <a:xfrm>
            <a:off x="2248786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AD95993-617A-797E-9FDB-B4188C9288A4}"/>
              </a:ext>
            </a:extLst>
          </p:cNvPr>
          <p:cNvSpPr/>
          <p:nvPr/>
        </p:nvSpPr>
        <p:spPr>
          <a:xfrm>
            <a:off x="2518050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0F69629-28AB-012C-B19A-4C6AE507AFB8}"/>
              </a:ext>
            </a:extLst>
          </p:cNvPr>
          <p:cNvSpPr/>
          <p:nvPr/>
        </p:nvSpPr>
        <p:spPr>
          <a:xfrm>
            <a:off x="2787315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4CB2211-0AC9-D120-4989-F29C5ABB8FD6}"/>
              </a:ext>
            </a:extLst>
          </p:cNvPr>
          <p:cNvSpPr/>
          <p:nvPr/>
        </p:nvSpPr>
        <p:spPr>
          <a:xfrm>
            <a:off x="3056579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C3F13EE-FDEC-832E-E2B9-706E4605527D}"/>
              </a:ext>
            </a:extLst>
          </p:cNvPr>
          <p:cNvSpPr/>
          <p:nvPr/>
        </p:nvSpPr>
        <p:spPr>
          <a:xfrm>
            <a:off x="3325843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A18B6B3-B479-8AD9-540F-9BFC9377F63C}"/>
              </a:ext>
            </a:extLst>
          </p:cNvPr>
          <p:cNvSpPr/>
          <p:nvPr/>
        </p:nvSpPr>
        <p:spPr>
          <a:xfrm>
            <a:off x="3595108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2ADE5DD-B8CB-0F09-6236-08FC53733F0D}"/>
              </a:ext>
            </a:extLst>
          </p:cNvPr>
          <p:cNvSpPr/>
          <p:nvPr/>
        </p:nvSpPr>
        <p:spPr>
          <a:xfrm>
            <a:off x="3864372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20FA29B-4A4D-F5FF-FF67-5A2E203A6866}"/>
              </a:ext>
            </a:extLst>
          </p:cNvPr>
          <p:cNvSpPr/>
          <p:nvPr/>
        </p:nvSpPr>
        <p:spPr>
          <a:xfrm>
            <a:off x="413363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75A1F6D-621D-DB4B-1C30-7D3022D01DC4}"/>
              </a:ext>
            </a:extLst>
          </p:cNvPr>
          <p:cNvSpPr/>
          <p:nvPr/>
        </p:nvSpPr>
        <p:spPr>
          <a:xfrm>
            <a:off x="171025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8AD7B39-CB20-B491-A733-8950325E3835}"/>
              </a:ext>
            </a:extLst>
          </p:cNvPr>
          <p:cNvSpPr/>
          <p:nvPr/>
        </p:nvSpPr>
        <p:spPr>
          <a:xfrm>
            <a:off x="1979521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4D3BE70-A12A-7C1E-7D5D-BA9CD0112DB9}"/>
              </a:ext>
            </a:extLst>
          </p:cNvPr>
          <p:cNvSpPr/>
          <p:nvPr/>
        </p:nvSpPr>
        <p:spPr>
          <a:xfrm>
            <a:off x="2248786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E3AFE55-29A4-B48F-08EE-AF70AE3DF833}"/>
              </a:ext>
            </a:extLst>
          </p:cNvPr>
          <p:cNvSpPr/>
          <p:nvPr/>
        </p:nvSpPr>
        <p:spPr>
          <a:xfrm>
            <a:off x="2518050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210738C-BE73-2651-BA3F-19F30A0F80A5}"/>
              </a:ext>
            </a:extLst>
          </p:cNvPr>
          <p:cNvSpPr/>
          <p:nvPr/>
        </p:nvSpPr>
        <p:spPr>
          <a:xfrm>
            <a:off x="2787315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88E2E27-0AFC-473C-CE89-00D83360CDD4}"/>
              </a:ext>
            </a:extLst>
          </p:cNvPr>
          <p:cNvSpPr/>
          <p:nvPr/>
        </p:nvSpPr>
        <p:spPr>
          <a:xfrm>
            <a:off x="3056579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F22128C-8282-6778-919A-FDFDFCC6CEF5}"/>
              </a:ext>
            </a:extLst>
          </p:cNvPr>
          <p:cNvSpPr/>
          <p:nvPr/>
        </p:nvSpPr>
        <p:spPr>
          <a:xfrm>
            <a:off x="3325843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7BCBA42-C42B-8B28-102E-5B072CBE5FE7}"/>
              </a:ext>
            </a:extLst>
          </p:cNvPr>
          <p:cNvSpPr/>
          <p:nvPr/>
        </p:nvSpPr>
        <p:spPr>
          <a:xfrm>
            <a:off x="3595108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429CD0F-74AA-5421-9BB1-C3B648EB4999}"/>
              </a:ext>
            </a:extLst>
          </p:cNvPr>
          <p:cNvSpPr/>
          <p:nvPr/>
        </p:nvSpPr>
        <p:spPr>
          <a:xfrm>
            <a:off x="3864372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7283250-02AE-DBD5-90AF-EFA6E9577C1D}"/>
              </a:ext>
            </a:extLst>
          </p:cNvPr>
          <p:cNvSpPr/>
          <p:nvPr/>
        </p:nvSpPr>
        <p:spPr>
          <a:xfrm>
            <a:off x="413363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60C3A76-3CEB-2F82-F0B8-D36EE0912008}"/>
              </a:ext>
            </a:extLst>
          </p:cNvPr>
          <p:cNvSpPr/>
          <p:nvPr/>
        </p:nvSpPr>
        <p:spPr>
          <a:xfrm>
            <a:off x="171025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0E10415-6655-C6B0-4D3F-6093817562DF}"/>
              </a:ext>
            </a:extLst>
          </p:cNvPr>
          <p:cNvSpPr/>
          <p:nvPr/>
        </p:nvSpPr>
        <p:spPr>
          <a:xfrm>
            <a:off x="1979521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B3A4C0A-C987-AF4A-1146-E802344612F9}"/>
              </a:ext>
            </a:extLst>
          </p:cNvPr>
          <p:cNvSpPr/>
          <p:nvPr/>
        </p:nvSpPr>
        <p:spPr>
          <a:xfrm>
            <a:off x="2248786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C2C2FBCC-BEE2-D52A-8785-858C9E6172B0}"/>
              </a:ext>
            </a:extLst>
          </p:cNvPr>
          <p:cNvSpPr/>
          <p:nvPr/>
        </p:nvSpPr>
        <p:spPr>
          <a:xfrm>
            <a:off x="2518050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B8CAF44-D594-8804-92E7-7CF999914D1C}"/>
              </a:ext>
            </a:extLst>
          </p:cNvPr>
          <p:cNvSpPr/>
          <p:nvPr/>
        </p:nvSpPr>
        <p:spPr>
          <a:xfrm>
            <a:off x="2787315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DC7FA6FF-5BA9-008B-B86C-49AFDC55FAB9}"/>
              </a:ext>
            </a:extLst>
          </p:cNvPr>
          <p:cNvSpPr/>
          <p:nvPr/>
        </p:nvSpPr>
        <p:spPr>
          <a:xfrm>
            <a:off x="3056579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800E7D9-6395-CB2C-3266-F4AD3158FD9C}"/>
              </a:ext>
            </a:extLst>
          </p:cNvPr>
          <p:cNvSpPr/>
          <p:nvPr/>
        </p:nvSpPr>
        <p:spPr>
          <a:xfrm>
            <a:off x="3325843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64E7DF6-5278-F1A1-613B-D97502F90B9A}"/>
              </a:ext>
            </a:extLst>
          </p:cNvPr>
          <p:cNvSpPr/>
          <p:nvPr/>
        </p:nvSpPr>
        <p:spPr>
          <a:xfrm>
            <a:off x="3595108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F305A716-51E8-5BB1-BD1E-E8723628CC6A}"/>
              </a:ext>
            </a:extLst>
          </p:cNvPr>
          <p:cNvSpPr/>
          <p:nvPr/>
        </p:nvSpPr>
        <p:spPr>
          <a:xfrm>
            <a:off x="3864372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6BF191F-D11A-9FF9-102A-1CFD3D656114}"/>
              </a:ext>
            </a:extLst>
          </p:cNvPr>
          <p:cNvSpPr/>
          <p:nvPr/>
        </p:nvSpPr>
        <p:spPr>
          <a:xfrm>
            <a:off x="413363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48C0006-24CA-378C-AAF6-B08676722D62}"/>
              </a:ext>
            </a:extLst>
          </p:cNvPr>
          <p:cNvSpPr txBox="1"/>
          <p:nvPr/>
        </p:nvSpPr>
        <p:spPr>
          <a:xfrm>
            <a:off x="2613411" y="55520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85%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B3EF8D2-876A-8D8F-6C3C-E5DAD20A7594}"/>
              </a:ext>
            </a:extLst>
          </p:cNvPr>
          <p:cNvCxnSpPr/>
          <p:nvPr/>
        </p:nvCxnSpPr>
        <p:spPr>
          <a:xfrm>
            <a:off x="2750952" y="537667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118757-F698-4BBB-691D-D6004BC8F15B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68A74EE-F88B-067F-AE64-D9C6463557ED}"/>
              </a:ext>
            </a:extLst>
          </p:cNvPr>
          <p:cNvSpPr/>
          <p:nvPr/>
        </p:nvSpPr>
        <p:spPr>
          <a:xfrm>
            <a:off x="774374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BD9446D-0631-7D59-7C32-FA095C3F4EB1}"/>
              </a:ext>
            </a:extLst>
          </p:cNvPr>
          <p:cNvSpPr/>
          <p:nvPr/>
        </p:nvSpPr>
        <p:spPr>
          <a:xfrm>
            <a:off x="8013007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29E1F-6ECE-5048-7CAF-E0E0C8F169E2}"/>
              </a:ext>
            </a:extLst>
          </p:cNvPr>
          <p:cNvSpPr/>
          <p:nvPr/>
        </p:nvSpPr>
        <p:spPr>
          <a:xfrm>
            <a:off x="8282272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6675292-3E81-0378-3627-D12B9CC05C97}"/>
              </a:ext>
            </a:extLst>
          </p:cNvPr>
          <p:cNvSpPr/>
          <p:nvPr/>
        </p:nvSpPr>
        <p:spPr>
          <a:xfrm>
            <a:off x="8551536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F19AB00-7632-580D-5372-26FC4F193713}"/>
              </a:ext>
            </a:extLst>
          </p:cNvPr>
          <p:cNvSpPr/>
          <p:nvPr/>
        </p:nvSpPr>
        <p:spPr>
          <a:xfrm>
            <a:off x="8820801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2F01132-6F18-EA26-E6CF-5A90F8F30B39}"/>
              </a:ext>
            </a:extLst>
          </p:cNvPr>
          <p:cNvSpPr/>
          <p:nvPr/>
        </p:nvSpPr>
        <p:spPr>
          <a:xfrm>
            <a:off x="9090065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DB71FA64-09C0-699D-7A2F-79D8EE2790C8}"/>
              </a:ext>
            </a:extLst>
          </p:cNvPr>
          <p:cNvSpPr/>
          <p:nvPr/>
        </p:nvSpPr>
        <p:spPr>
          <a:xfrm>
            <a:off x="9359329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3EBB13C-7DAA-DFA2-7C50-099A2478CD46}"/>
              </a:ext>
            </a:extLst>
          </p:cNvPr>
          <p:cNvSpPr/>
          <p:nvPr/>
        </p:nvSpPr>
        <p:spPr>
          <a:xfrm>
            <a:off x="9628594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AD9940-9B5A-FA7D-51C3-16811FF8F091}"/>
              </a:ext>
            </a:extLst>
          </p:cNvPr>
          <p:cNvSpPr/>
          <p:nvPr/>
        </p:nvSpPr>
        <p:spPr>
          <a:xfrm>
            <a:off x="9897858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E642A46-4BFE-9C26-8E99-A4A91E26F3CF}"/>
              </a:ext>
            </a:extLst>
          </p:cNvPr>
          <p:cNvSpPr/>
          <p:nvPr/>
        </p:nvSpPr>
        <p:spPr>
          <a:xfrm>
            <a:off x="1016712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1C9C7A99-4C72-2259-AE3D-0BCDDB205884}"/>
              </a:ext>
            </a:extLst>
          </p:cNvPr>
          <p:cNvSpPr/>
          <p:nvPr/>
        </p:nvSpPr>
        <p:spPr>
          <a:xfrm>
            <a:off x="774374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32B143-68E5-56FC-A5EA-73CEACFE49F3}"/>
              </a:ext>
            </a:extLst>
          </p:cNvPr>
          <p:cNvSpPr/>
          <p:nvPr/>
        </p:nvSpPr>
        <p:spPr>
          <a:xfrm>
            <a:off x="8013007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6BFE824C-72DB-2448-A03B-C1B11D5C3A85}"/>
              </a:ext>
            </a:extLst>
          </p:cNvPr>
          <p:cNvSpPr/>
          <p:nvPr/>
        </p:nvSpPr>
        <p:spPr>
          <a:xfrm>
            <a:off x="8282272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A9BFA96-710D-4723-BB34-42415C977AFF}"/>
              </a:ext>
            </a:extLst>
          </p:cNvPr>
          <p:cNvSpPr/>
          <p:nvPr/>
        </p:nvSpPr>
        <p:spPr>
          <a:xfrm>
            <a:off x="8551536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4C66DE2-8068-53B9-6018-CB2C5780AE0B}"/>
              </a:ext>
            </a:extLst>
          </p:cNvPr>
          <p:cNvSpPr/>
          <p:nvPr/>
        </p:nvSpPr>
        <p:spPr>
          <a:xfrm>
            <a:off x="8820801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6CB9106-B111-579D-FF7E-B6038674CD9D}"/>
              </a:ext>
            </a:extLst>
          </p:cNvPr>
          <p:cNvSpPr/>
          <p:nvPr/>
        </p:nvSpPr>
        <p:spPr>
          <a:xfrm>
            <a:off x="9090065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BE6EBE4-87FC-0887-659F-5CD256702790}"/>
              </a:ext>
            </a:extLst>
          </p:cNvPr>
          <p:cNvSpPr/>
          <p:nvPr/>
        </p:nvSpPr>
        <p:spPr>
          <a:xfrm>
            <a:off x="9359329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B6FB0E-6138-BF5D-D272-DA8C41AE6421}"/>
              </a:ext>
            </a:extLst>
          </p:cNvPr>
          <p:cNvSpPr/>
          <p:nvPr/>
        </p:nvSpPr>
        <p:spPr>
          <a:xfrm>
            <a:off x="9628594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5003075-6F19-BA40-3BB6-3E8A88236C5A}"/>
              </a:ext>
            </a:extLst>
          </p:cNvPr>
          <p:cNvSpPr/>
          <p:nvPr/>
        </p:nvSpPr>
        <p:spPr>
          <a:xfrm>
            <a:off x="9897858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C4CBE316-4897-59AA-E565-32CDBB55E7DB}"/>
              </a:ext>
            </a:extLst>
          </p:cNvPr>
          <p:cNvSpPr/>
          <p:nvPr/>
        </p:nvSpPr>
        <p:spPr>
          <a:xfrm>
            <a:off x="1016712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A28B488A-83A1-F143-BBEB-AE5D1DFDDE5A}"/>
              </a:ext>
            </a:extLst>
          </p:cNvPr>
          <p:cNvSpPr/>
          <p:nvPr/>
        </p:nvSpPr>
        <p:spPr>
          <a:xfrm>
            <a:off x="774374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D929D83-D09E-28CA-7ED7-6D45B598DDD5}"/>
              </a:ext>
            </a:extLst>
          </p:cNvPr>
          <p:cNvSpPr/>
          <p:nvPr/>
        </p:nvSpPr>
        <p:spPr>
          <a:xfrm>
            <a:off x="8013007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96FD361-0D98-5CD3-D985-C7F805662B60}"/>
              </a:ext>
            </a:extLst>
          </p:cNvPr>
          <p:cNvSpPr/>
          <p:nvPr/>
        </p:nvSpPr>
        <p:spPr>
          <a:xfrm>
            <a:off x="8282272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45659B3-1B07-BA09-3853-794181E189FC}"/>
              </a:ext>
            </a:extLst>
          </p:cNvPr>
          <p:cNvSpPr/>
          <p:nvPr/>
        </p:nvSpPr>
        <p:spPr>
          <a:xfrm>
            <a:off x="8551536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94AFEE3-2384-FDEE-B8F9-A1265715E8AA}"/>
              </a:ext>
            </a:extLst>
          </p:cNvPr>
          <p:cNvSpPr/>
          <p:nvPr/>
        </p:nvSpPr>
        <p:spPr>
          <a:xfrm>
            <a:off x="8820801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E6FA50E-B2B9-E277-FABE-4CF58AF7CBFC}"/>
              </a:ext>
            </a:extLst>
          </p:cNvPr>
          <p:cNvSpPr/>
          <p:nvPr/>
        </p:nvSpPr>
        <p:spPr>
          <a:xfrm>
            <a:off x="9090065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F2A669E-24A4-D2CE-58B7-AE77F06B50EA}"/>
              </a:ext>
            </a:extLst>
          </p:cNvPr>
          <p:cNvSpPr/>
          <p:nvPr/>
        </p:nvSpPr>
        <p:spPr>
          <a:xfrm>
            <a:off x="9359329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64BD43D-A120-5C85-D610-6560C83820AC}"/>
              </a:ext>
            </a:extLst>
          </p:cNvPr>
          <p:cNvSpPr/>
          <p:nvPr/>
        </p:nvSpPr>
        <p:spPr>
          <a:xfrm>
            <a:off x="9628594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96B8B3F-8603-D6B7-76EB-EE8FA74CF07F}"/>
              </a:ext>
            </a:extLst>
          </p:cNvPr>
          <p:cNvSpPr/>
          <p:nvPr/>
        </p:nvSpPr>
        <p:spPr>
          <a:xfrm>
            <a:off x="9897858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DA4D85A-F31F-E9C9-0FC8-A270C0FEC741}"/>
              </a:ext>
            </a:extLst>
          </p:cNvPr>
          <p:cNvSpPr/>
          <p:nvPr/>
        </p:nvSpPr>
        <p:spPr>
          <a:xfrm>
            <a:off x="1016712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B789B51-956B-B364-CAA1-ABDD134AFF35}"/>
              </a:ext>
            </a:extLst>
          </p:cNvPr>
          <p:cNvSpPr/>
          <p:nvPr/>
        </p:nvSpPr>
        <p:spPr>
          <a:xfrm>
            <a:off x="7743743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A2B8241-1E64-6264-23C4-9B2F23992947}"/>
              </a:ext>
            </a:extLst>
          </p:cNvPr>
          <p:cNvSpPr/>
          <p:nvPr/>
        </p:nvSpPr>
        <p:spPr>
          <a:xfrm>
            <a:off x="8013007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576BD671-3A81-E8F0-15A2-F3C504C809C9}"/>
              </a:ext>
            </a:extLst>
          </p:cNvPr>
          <p:cNvSpPr/>
          <p:nvPr/>
        </p:nvSpPr>
        <p:spPr>
          <a:xfrm>
            <a:off x="8282272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EDE3B20-1E48-B581-8F2B-29C608474764}"/>
              </a:ext>
            </a:extLst>
          </p:cNvPr>
          <p:cNvSpPr/>
          <p:nvPr/>
        </p:nvSpPr>
        <p:spPr>
          <a:xfrm>
            <a:off x="8551536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1833F9D1-8162-898E-EAFF-2465A00E02A3}"/>
              </a:ext>
            </a:extLst>
          </p:cNvPr>
          <p:cNvSpPr/>
          <p:nvPr/>
        </p:nvSpPr>
        <p:spPr>
          <a:xfrm>
            <a:off x="8820801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4DD35973-853B-1BF6-8F4F-FDCF1B025592}"/>
              </a:ext>
            </a:extLst>
          </p:cNvPr>
          <p:cNvSpPr/>
          <p:nvPr/>
        </p:nvSpPr>
        <p:spPr>
          <a:xfrm>
            <a:off x="9090065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C89B663-B14E-66A2-192D-05EF421B2949}"/>
              </a:ext>
            </a:extLst>
          </p:cNvPr>
          <p:cNvSpPr/>
          <p:nvPr/>
        </p:nvSpPr>
        <p:spPr>
          <a:xfrm>
            <a:off x="9359329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5DF3343-160B-0C6F-9879-D7678ACAD2E3}"/>
              </a:ext>
            </a:extLst>
          </p:cNvPr>
          <p:cNvSpPr/>
          <p:nvPr/>
        </p:nvSpPr>
        <p:spPr>
          <a:xfrm>
            <a:off x="9628594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55E48E-3BCD-970F-9768-C04F9F6A9036}"/>
              </a:ext>
            </a:extLst>
          </p:cNvPr>
          <p:cNvSpPr/>
          <p:nvPr/>
        </p:nvSpPr>
        <p:spPr>
          <a:xfrm>
            <a:off x="9897858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2F492875-177E-011E-5157-D88697F8137E}"/>
              </a:ext>
            </a:extLst>
          </p:cNvPr>
          <p:cNvSpPr/>
          <p:nvPr/>
        </p:nvSpPr>
        <p:spPr>
          <a:xfrm>
            <a:off x="10167123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73CF07B-8FEA-DFEE-02ED-4B653775E4DD}"/>
              </a:ext>
            </a:extLst>
          </p:cNvPr>
          <p:cNvSpPr/>
          <p:nvPr/>
        </p:nvSpPr>
        <p:spPr>
          <a:xfrm>
            <a:off x="774374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456FCBC-B19E-2964-00B3-73761C3B3D52}"/>
              </a:ext>
            </a:extLst>
          </p:cNvPr>
          <p:cNvSpPr/>
          <p:nvPr/>
        </p:nvSpPr>
        <p:spPr>
          <a:xfrm>
            <a:off x="8013007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67C171B-F8AC-A2DB-04E5-1AD09875FF04}"/>
              </a:ext>
            </a:extLst>
          </p:cNvPr>
          <p:cNvSpPr/>
          <p:nvPr/>
        </p:nvSpPr>
        <p:spPr>
          <a:xfrm>
            <a:off x="8282272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0E7D4DBE-A4F0-87B1-BC56-5C5D6FBB9623}"/>
              </a:ext>
            </a:extLst>
          </p:cNvPr>
          <p:cNvSpPr/>
          <p:nvPr/>
        </p:nvSpPr>
        <p:spPr>
          <a:xfrm>
            <a:off x="8551536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7B8DD990-0AE7-DFC6-BF95-EC9667E8FB99}"/>
              </a:ext>
            </a:extLst>
          </p:cNvPr>
          <p:cNvSpPr/>
          <p:nvPr/>
        </p:nvSpPr>
        <p:spPr>
          <a:xfrm>
            <a:off x="8820801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47A8D8-51A5-441C-9E96-BB296F1143B7}"/>
              </a:ext>
            </a:extLst>
          </p:cNvPr>
          <p:cNvSpPr/>
          <p:nvPr/>
        </p:nvSpPr>
        <p:spPr>
          <a:xfrm>
            <a:off x="9090065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B8824C61-BD37-286A-06C4-F45A90EFC18B}"/>
              </a:ext>
            </a:extLst>
          </p:cNvPr>
          <p:cNvSpPr/>
          <p:nvPr/>
        </p:nvSpPr>
        <p:spPr>
          <a:xfrm>
            <a:off x="9359329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41E2557D-D933-76BC-214A-330915251DAF}"/>
              </a:ext>
            </a:extLst>
          </p:cNvPr>
          <p:cNvSpPr/>
          <p:nvPr/>
        </p:nvSpPr>
        <p:spPr>
          <a:xfrm>
            <a:off x="9628594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7E4BF813-BF83-3CB8-7B33-93ADD5808612}"/>
              </a:ext>
            </a:extLst>
          </p:cNvPr>
          <p:cNvSpPr/>
          <p:nvPr/>
        </p:nvSpPr>
        <p:spPr>
          <a:xfrm>
            <a:off x="9897858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B35AC9C4-00F9-C750-F8C7-DB70C135D6ED}"/>
              </a:ext>
            </a:extLst>
          </p:cNvPr>
          <p:cNvSpPr/>
          <p:nvPr/>
        </p:nvSpPr>
        <p:spPr>
          <a:xfrm>
            <a:off x="1016712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E073080-542A-6E03-C7BF-9ACC4D136BFF}"/>
              </a:ext>
            </a:extLst>
          </p:cNvPr>
          <p:cNvSpPr/>
          <p:nvPr/>
        </p:nvSpPr>
        <p:spPr>
          <a:xfrm>
            <a:off x="774374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E5E45A7-F2DD-3D07-16B1-C8AB65624511}"/>
              </a:ext>
            </a:extLst>
          </p:cNvPr>
          <p:cNvSpPr/>
          <p:nvPr/>
        </p:nvSpPr>
        <p:spPr>
          <a:xfrm>
            <a:off x="8013007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7AAB5D9-96A0-7FE2-ECF0-074BC1F85065}"/>
              </a:ext>
            </a:extLst>
          </p:cNvPr>
          <p:cNvSpPr/>
          <p:nvPr/>
        </p:nvSpPr>
        <p:spPr>
          <a:xfrm>
            <a:off x="8282272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077C4F1-E0A0-ED93-DAD9-4D0DBE825881}"/>
              </a:ext>
            </a:extLst>
          </p:cNvPr>
          <p:cNvSpPr/>
          <p:nvPr/>
        </p:nvSpPr>
        <p:spPr>
          <a:xfrm>
            <a:off x="8551536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138091ED-8D96-2B97-23EC-2D2CBF6BF995}"/>
              </a:ext>
            </a:extLst>
          </p:cNvPr>
          <p:cNvSpPr/>
          <p:nvPr/>
        </p:nvSpPr>
        <p:spPr>
          <a:xfrm>
            <a:off x="8820801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C3E291B1-4824-320E-E861-F7CC22D56239}"/>
              </a:ext>
            </a:extLst>
          </p:cNvPr>
          <p:cNvSpPr/>
          <p:nvPr/>
        </p:nvSpPr>
        <p:spPr>
          <a:xfrm>
            <a:off x="9090065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5BD9A5B-BF5D-0C63-6A3E-4882D5B9CCA0}"/>
              </a:ext>
            </a:extLst>
          </p:cNvPr>
          <p:cNvSpPr/>
          <p:nvPr/>
        </p:nvSpPr>
        <p:spPr>
          <a:xfrm>
            <a:off x="9359329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A4B2ABE8-0A09-C8DD-0861-BD87C3E17022}"/>
              </a:ext>
            </a:extLst>
          </p:cNvPr>
          <p:cNvSpPr/>
          <p:nvPr/>
        </p:nvSpPr>
        <p:spPr>
          <a:xfrm>
            <a:off x="9628594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3D35FA01-7134-8AE1-8F23-FA37E51194CE}"/>
              </a:ext>
            </a:extLst>
          </p:cNvPr>
          <p:cNvSpPr/>
          <p:nvPr/>
        </p:nvSpPr>
        <p:spPr>
          <a:xfrm>
            <a:off x="9897858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030F2823-264B-201F-0554-A63B1959E7C5}"/>
              </a:ext>
            </a:extLst>
          </p:cNvPr>
          <p:cNvSpPr/>
          <p:nvPr/>
        </p:nvSpPr>
        <p:spPr>
          <a:xfrm>
            <a:off x="1016712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97FADE0-0EDC-390D-B936-0748BC2FB2E1}"/>
              </a:ext>
            </a:extLst>
          </p:cNvPr>
          <p:cNvSpPr/>
          <p:nvPr/>
        </p:nvSpPr>
        <p:spPr>
          <a:xfrm>
            <a:off x="774374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A22F4D8-B632-3EF9-689D-48041457EC90}"/>
              </a:ext>
            </a:extLst>
          </p:cNvPr>
          <p:cNvSpPr/>
          <p:nvPr/>
        </p:nvSpPr>
        <p:spPr>
          <a:xfrm>
            <a:off x="8013007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A7BF69A7-F2A0-3AA4-6C8D-67B4B15EB872}"/>
              </a:ext>
            </a:extLst>
          </p:cNvPr>
          <p:cNvSpPr/>
          <p:nvPr/>
        </p:nvSpPr>
        <p:spPr>
          <a:xfrm>
            <a:off x="8282272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429572C-7BC0-1B05-D272-AFE6946C1520}"/>
              </a:ext>
            </a:extLst>
          </p:cNvPr>
          <p:cNvSpPr/>
          <p:nvPr/>
        </p:nvSpPr>
        <p:spPr>
          <a:xfrm>
            <a:off x="8551536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A42BF892-B2FB-0D6F-20DC-F9B6B9C8C043}"/>
              </a:ext>
            </a:extLst>
          </p:cNvPr>
          <p:cNvSpPr/>
          <p:nvPr/>
        </p:nvSpPr>
        <p:spPr>
          <a:xfrm>
            <a:off x="8820801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F5AC4A8-4588-60B9-BC7B-A352D658FA4E}"/>
              </a:ext>
            </a:extLst>
          </p:cNvPr>
          <p:cNvSpPr/>
          <p:nvPr/>
        </p:nvSpPr>
        <p:spPr>
          <a:xfrm>
            <a:off x="9090065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B6796BEF-EEDB-9676-2006-016A799E3371}"/>
              </a:ext>
            </a:extLst>
          </p:cNvPr>
          <p:cNvSpPr/>
          <p:nvPr/>
        </p:nvSpPr>
        <p:spPr>
          <a:xfrm>
            <a:off x="9359329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8431F0C-78B0-1834-4160-A365F7F2B9C3}"/>
              </a:ext>
            </a:extLst>
          </p:cNvPr>
          <p:cNvSpPr/>
          <p:nvPr/>
        </p:nvSpPr>
        <p:spPr>
          <a:xfrm>
            <a:off x="9628594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FB6B580-D8FD-0C99-72B9-38A19EC5F5BA}"/>
              </a:ext>
            </a:extLst>
          </p:cNvPr>
          <p:cNvSpPr/>
          <p:nvPr/>
        </p:nvSpPr>
        <p:spPr>
          <a:xfrm>
            <a:off x="9897858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A6F5B30-90E4-847D-AD3B-23D6AFCC2A9B}"/>
              </a:ext>
            </a:extLst>
          </p:cNvPr>
          <p:cNvSpPr/>
          <p:nvPr/>
        </p:nvSpPr>
        <p:spPr>
          <a:xfrm>
            <a:off x="1016712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933CCE98-E2DE-050F-D61D-A9F4B3BCBC91}"/>
              </a:ext>
            </a:extLst>
          </p:cNvPr>
          <p:cNvSpPr/>
          <p:nvPr/>
        </p:nvSpPr>
        <p:spPr>
          <a:xfrm>
            <a:off x="774374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9B308C3-E625-8CDE-73D8-A85C7E2D39D9}"/>
              </a:ext>
            </a:extLst>
          </p:cNvPr>
          <p:cNvSpPr/>
          <p:nvPr/>
        </p:nvSpPr>
        <p:spPr>
          <a:xfrm>
            <a:off x="8013007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4187B6FC-6E58-C329-C5CA-F2511228D2EC}"/>
              </a:ext>
            </a:extLst>
          </p:cNvPr>
          <p:cNvSpPr/>
          <p:nvPr/>
        </p:nvSpPr>
        <p:spPr>
          <a:xfrm>
            <a:off x="8282272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D4FBFC7C-AD17-8D55-9BDE-F4AD43E64ABB}"/>
              </a:ext>
            </a:extLst>
          </p:cNvPr>
          <p:cNvSpPr/>
          <p:nvPr/>
        </p:nvSpPr>
        <p:spPr>
          <a:xfrm>
            <a:off x="8551536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D4F8170-401D-626F-27B2-68B27D6BA903}"/>
              </a:ext>
            </a:extLst>
          </p:cNvPr>
          <p:cNvSpPr/>
          <p:nvPr/>
        </p:nvSpPr>
        <p:spPr>
          <a:xfrm>
            <a:off x="8820801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1210117-AE75-A5C1-6B27-03670FC28151}"/>
              </a:ext>
            </a:extLst>
          </p:cNvPr>
          <p:cNvSpPr/>
          <p:nvPr/>
        </p:nvSpPr>
        <p:spPr>
          <a:xfrm>
            <a:off x="9090065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46963119-F72A-3D1F-1BA9-9585F98C1AAD}"/>
              </a:ext>
            </a:extLst>
          </p:cNvPr>
          <p:cNvSpPr/>
          <p:nvPr/>
        </p:nvSpPr>
        <p:spPr>
          <a:xfrm>
            <a:off x="9359329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B879D141-2D91-EDA9-4B03-90DC9ECA8B01}"/>
              </a:ext>
            </a:extLst>
          </p:cNvPr>
          <p:cNvSpPr/>
          <p:nvPr/>
        </p:nvSpPr>
        <p:spPr>
          <a:xfrm>
            <a:off x="9628594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73CB3F7E-A41D-564F-4B04-B7AA0D6D126F}"/>
              </a:ext>
            </a:extLst>
          </p:cNvPr>
          <p:cNvSpPr/>
          <p:nvPr/>
        </p:nvSpPr>
        <p:spPr>
          <a:xfrm>
            <a:off x="9897858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ACA4791F-E1B4-D1B6-CB6F-C24B7AD7CADF}"/>
              </a:ext>
            </a:extLst>
          </p:cNvPr>
          <p:cNvSpPr/>
          <p:nvPr/>
        </p:nvSpPr>
        <p:spPr>
          <a:xfrm>
            <a:off x="1016712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1F070066-8FA1-FFDE-6E30-DCFAFF41CA07}"/>
              </a:ext>
            </a:extLst>
          </p:cNvPr>
          <p:cNvSpPr/>
          <p:nvPr/>
        </p:nvSpPr>
        <p:spPr>
          <a:xfrm>
            <a:off x="774374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A0D5D8A-16AC-112C-6A2E-75E112FD7828}"/>
              </a:ext>
            </a:extLst>
          </p:cNvPr>
          <p:cNvSpPr/>
          <p:nvPr/>
        </p:nvSpPr>
        <p:spPr>
          <a:xfrm>
            <a:off x="8013007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328DFDBE-A121-5ABB-4F13-D23B13023102}"/>
              </a:ext>
            </a:extLst>
          </p:cNvPr>
          <p:cNvSpPr/>
          <p:nvPr/>
        </p:nvSpPr>
        <p:spPr>
          <a:xfrm>
            <a:off x="8282272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671D7BC-832B-566F-8E3E-791E8A023B74}"/>
              </a:ext>
            </a:extLst>
          </p:cNvPr>
          <p:cNvSpPr/>
          <p:nvPr/>
        </p:nvSpPr>
        <p:spPr>
          <a:xfrm>
            <a:off x="8551536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B63D36D-5A42-C20D-2AFE-FE22CBEC48A6}"/>
              </a:ext>
            </a:extLst>
          </p:cNvPr>
          <p:cNvSpPr/>
          <p:nvPr/>
        </p:nvSpPr>
        <p:spPr>
          <a:xfrm>
            <a:off x="8820801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8368422A-B115-145D-BB45-71A86DDC1AB6}"/>
              </a:ext>
            </a:extLst>
          </p:cNvPr>
          <p:cNvSpPr/>
          <p:nvPr/>
        </p:nvSpPr>
        <p:spPr>
          <a:xfrm>
            <a:off x="9090065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E54CBBCF-7C0F-8135-3797-35C94C0227F7}"/>
              </a:ext>
            </a:extLst>
          </p:cNvPr>
          <p:cNvSpPr/>
          <p:nvPr/>
        </p:nvSpPr>
        <p:spPr>
          <a:xfrm>
            <a:off x="9359329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ACF11BF-BA71-4791-DCD7-6A8443E3A423}"/>
              </a:ext>
            </a:extLst>
          </p:cNvPr>
          <p:cNvSpPr/>
          <p:nvPr/>
        </p:nvSpPr>
        <p:spPr>
          <a:xfrm>
            <a:off x="9628594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1F01156-1891-2BB4-9A54-3A7716A6369A}"/>
              </a:ext>
            </a:extLst>
          </p:cNvPr>
          <p:cNvSpPr/>
          <p:nvPr/>
        </p:nvSpPr>
        <p:spPr>
          <a:xfrm>
            <a:off x="9897858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79560FF7-21EF-2B3A-8325-04EA80CB9B6C}"/>
              </a:ext>
            </a:extLst>
          </p:cNvPr>
          <p:cNvSpPr/>
          <p:nvPr/>
        </p:nvSpPr>
        <p:spPr>
          <a:xfrm>
            <a:off x="1016712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5A8AE44-7C18-6D7A-16CA-C3A933FF431F}"/>
              </a:ext>
            </a:extLst>
          </p:cNvPr>
          <p:cNvSpPr/>
          <p:nvPr/>
        </p:nvSpPr>
        <p:spPr>
          <a:xfrm>
            <a:off x="774374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E88D0AC-16AF-0030-F51B-FA4CDA24C65C}"/>
              </a:ext>
            </a:extLst>
          </p:cNvPr>
          <p:cNvSpPr/>
          <p:nvPr/>
        </p:nvSpPr>
        <p:spPr>
          <a:xfrm>
            <a:off x="8013007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FF5DF47-A71F-0110-E627-AF3A4830A610}"/>
              </a:ext>
            </a:extLst>
          </p:cNvPr>
          <p:cNvSpPr/>
          <p:nvPr/>
        </p:nvSpPr>
        <p:spPr>
          <a:xfrm>
            <a:off x="8282272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AC9BCA6-150B-961B-8028-1C33592E3AF8}"/>
              </a:ext>
            </a:extLst>
          </p:cNvPr>
          <p:cNvSpPr/>
          <p:nvPr/>
        </p:nvSpPr>
        <p:spPr>
          <a:xfrm>
            <a:off x="8551536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0A2FCD47-BC00-B959-6084-245DA04B9DD5}"/>
              </a:ext>
            </a:extLst>
          </p:cNvPr>
          <p:cNvSpPr/>
          <p:nvPr/>
        </p:nvSpPr>
        <p:spPr>
          <a:xfrm>
            <a:off x="8820801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F154087-2564-2D19-2E6B-5EEC2C28D6DA}"/>
              </a:ext>
            </a:extLst>
          </p:cNvPr>
          <p:cNvSpPr/>
          <p:nvPr/>
        </p:nvSpPr>
        <p:spPr>
          <a:xfrm>
            <a:off x="9090065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18BE5D5-6CDC-FA8D-1626-7A943D341CA8}"/>
              </a:ext>
            </a:extLst>
          </p:cNvPr>
          <p:cNvSpPr/>
          <p:nvPr/>
        </p:nvSpPr>
        <p:spPr>
          <a:xfrm>
            <a:off x="9359329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7D81C2CD-0061-E511-FBC8-291929F8A518}"/>
              </a:ext>
            </a:extLst>
          </p:cNvPr>
          <p:cNvSpPr/>
          <p:nvPr/>
        </p:nvSpPr>
        <p:spPr>
          <a:xfrm>
            <a:off x="9628594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FD742AD-EAB7-0711-B539-A198B10CBEBC}"/>
              </a:ext>
            </a:extLst>
          </p:cNvPr>
          <p:cNvSpPr/>
          <p:nvPr/>
        </p:nvSpPr>
        <p:spPr>
          <a:xfrm>
            <a:off x="9897858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C0C90FF-8169-08E0-1F42-D1FD290E2E65}"/>
              </a:ext>
            </a:extLst>
          </p:cNvPr>
          <p:cNvSpPr/>
          <p:nvPr/>
        </p:nvSpPr>
        <p:spPr>
          <a:xfrm>
            <a:off x="1016712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A90000C-BE38-F7A7-A46A-2AC674B47F37}"/>
              </a:ext>
            </a:extLst>
          </p:cNvPr>
          <p:cNvSpPr txBox="1"/>
          <p:nvPr/>
        </p:nvSpPr>
        <p:spPr>
          <a:xfrm>
            <a:off x="8653309" y="5597989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62%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EEE8C14F-EE2D-552C-E44A-E10D4AC05D9D}"/>
              </a:ext>
            </a:extLst>
          </p:cNvPr>
          <p:cNvCxnSpPr/>
          <p:nvPr/>
        </p:nvCxnSpPr>
        <p:spPr>
          <a:xfrm>
            <a:off x="8784438" y="540136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681C74D-C19C-666E-67DA-1FAB5378530A}"/>
              </a:ext>
            </a:extLst>
          </p:cNvPr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072F1F6-3020-92B9-F1F5-5E56ECB76550}"/>
              </a:ext>
            </a:extLst>
          </p:cNvPr>
          <p:cNvSpPr txBox="1"/>
          <p:nvPr/>
        </p:nvSpPr>
        <p:spPr>
          <a:xfrm>
            <a:off x="6776064" y="1425231"/>
            <a:ext cx="447558" cy="58477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34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83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055855" y="3352052"/>
            <a:ext cx="4100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#KEYWORD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39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39">
            <a:extLst>
              <a:ext uri="{FF2B5EF4-FFF2-40B4-BE49-F238E27FC236}">
                <a16:creationId xmlns:a16="http://schemas.microsoft.com/office/drawing/2014/main" id="{0277221B-9258-1108-4CB2-F2A54B87031B}"/>
              </a:ext>
            </a:extLst>
          </p:cNvPr>
          <p:cNvSpPr/>
          <p:nvPr/>
        </p:nvSpPr>
        <p:spPr>
          <a:xfrm>
            <a:off x="7099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CE7FDD-6633-0309-363E-9B3A43D4394A}"/>
              </a:ext>
            </a:extLst>
          </p:cNvPr>
          <p:cNvGrpSpPr/>
          <p:nvPr/>
        </p:nvGrpSpPr>
        <p:grpSpPr>
          <a:xfrm>
            <a:off x="709921" y="5523674"/>
            <a:ext cx="2049928" cy="396095"/>
            <a:chOff x="1061545" y="3608990"/>
            <a:chExt cx="3366997" cy="735724"/>
          </a:xfrm>
          <a:solidFill>
            <a:schemeClr val="accent3">
              <a:lumMod val="90000"/>
            </a:schemeClr>
          </a:solidFill>
        </p:grpSpPr>
        <p:sp>
          <p:nvSpPr>
            <p:cNvPr id="13" name="모서리가 둥근 직사각형 61">
              <a:extLst>
                <a:ext uri="{FF2B5EF4-FFF2-40B4-BE49-F238E27FC236}">
                  <a16:creationId xmlns:a16="http://schemas.microsoft.com/office/drawing/2014/main" id="{B21A66E3-3C07-F6D6-E2BD-12F7C4604A93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B74AFA-6E39-2207-7D21-5022BDC1DCDE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224124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2241244"/>
            <a:ext cx="3702586" cy="396095"/>
            <a:chOff x="1061545" y="3608990"/>
            <a:chExt cx="6081477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3953217"/>
            <a:ext cx="3094124" cy="396095"/>
            <a:chOff x="2438787" y="2279645"/>
            <a:chExt cx="4584472" cy="536896"/>
          </a:xfrm>
          <a:solidFill>
            <a:schemeClr val="accent4"/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A6736A66-A658-6AFA-DE8F-08CEC3602FA3}"/>
              </a:ext>
            </a:extLst>
          </p:cNvPr>
          <p:cNvSpPr txBox="1"/>
          <p:nvPr/>
        </p:nvSpPr>
        <p:spPr>
          <a:xfrm>
            <a:off x="33844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7431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8735AB8-D03F-48E2-E764-367AD7E96687}"/>
              </a:ext>
            </a:extLst>
          </p:cNvPr>
          <p:cNvSpPr txBox="1"/>
          <p:nvPr/>
        </p:nvSpPr>
        <p:spPr>
          <a:xfrm>
            <a:off x="40079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43580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0F14839-D109-B537-0C0F-CF96B4C543CD}"/>
              </a:ext>
            </a:extLst>
          </p:cNvPr>
          <p:cNvSpPr txBox="1"/>
          <p:nvPr/>
        </p:nvSpPr>
        <p:spPr>
          <a:xfrm>
            <a:off x="23876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3" name="이등변 삼각형 232">
            <a:extLst>
              <a:ext uri="{FF2B5EF4-FFF2-40B4-BE49-F238E27FC236}">
                <a16:creationId xmlns:a16="http://schemas.microsoft.com/office/drawing/2014/main" id="{A9DF1F9D-E156-8EB5-2D4E-EDA3578EBDA3}"/>
              </a:ext>
            </a:extLst>
          </p:cNvPr>
          <p:cNvSpPr/>
          <p:nvPr/>
        </p:nvSpPr>
        <p:spPr>
          <a:xfrm flipV="1">
            <a:off x="27054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410D703-7A21-4D21-BC92-8F0EEC0937D6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B5C84C0-D1B5-73BE-4554-52B27A64F95F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46F7A80-3EB6-0DF1-FF36-931127BF6789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6C1D-A29B-C363-F1FD-6B98339A7C76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65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066DD2-7D6B-A090-C74B-623B3072AABD}"/>
              </a:ext>
            </a:extLst>
          </p:cNvPr>
          <p:cNvSpPr/>
          <p:nvPr/>
        </p:nvSpPr>
        <p:spPr>
          <a:xfrm>
            <a:off x="724829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58DF7E-4384-D3A0-D134-E56D7B35DB00}"/>
              </a:ext>
            </a:extLst>
          </p:cNvPr>
          <p:cNvSpPr/>
          <p:nvPr/>
        </p:nvSpPr>
        <p:spPr>
          <a:xfrm>
            <a:off x="724829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28295E-BB81-B0CF-D8F9-6007E39C4F1E}"/>
              </a:ext>
            </a:extLst>
          </p:cNvPr>
          <p:cNvSpPr/>
          <p:nvPr/>
        </p:nvSpPr>
        <p:spPr>
          <a:xfrm>
            <a:off x="6446658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A718F3-2478-C058-1091-638159688644}"/>
              </a:ext>
            </a:extLst>
          </p:cNvPr>
          <p:cNvSpPr/>
          <p:nvPr/>
        </p:nvSpPr>
        <p:spPr>
          <a:xfrm>
            <a:off x="6446658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468F5-268A-7428-AA27-FFDA31F105A4}"/>
              </a:ext>
            </a:extLst>
          </p:cNvPr>
          <p:cNvSpPr/>
          <p:nvPr/>
        </p:nvSpPr>
        <p:spPr>
          <a:xfrm>
            <a:off x="724829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30433D-F8B6-8051-2786-B13218A97581}"/>
              </a:ext>
            </a:extLst>
          </p:cNvPr>
          <p:cNvSpPr/>
          <p:nvPr/>
        </p:nvSpPr>
        <p:spPr>
          <a:xfrm>
            <a:off x="724829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1F0C57-A8DB-15CB-B185-9306F9CD0BC8}"/>
              </a:ext>
            </a:extLst>
          </p:cNvPr>
          <p:cNvSpPr/>
          <p:nvPr/>
        </p:nvSpPr>
        <p:spPr>
          <a:xfrm>
            <a:off x="6446658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EBAA48-2623-4474-B5C6-2FAB1F8A6EEE}"/>
              </a:ext>
            </a:extLst>
          </p:cNvPr>
          <p:cNvSpPr/>
          <p:nvPr/>
        </p:nvSpPr>
        <p:spPr>
          <a:xfrm>
            <a:off x="6446658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2D9CA4-779C-4D7F-E245-D68DDC505D7A}"/>
              </a:ext>
            </a:extLst>
          </p:cNvPr>
          <p:cNvSpPr txBox="1"/>
          <p:nvPr/>
        </p:nvSpPr>
        <p:spPr>
          <a:xfrm>
            <a:off x="22619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312C07-DFD0-E3A3-E68D-8B9BCEE4F4C9}"/>
              </a:ext>
            </a:extLst>
          </p:cNvPr>
          <p:cNvSpPr txBox="1"/>
          <p:nvPr/>
        </p:nvSpPr>
        <p:spPr>
          <a:xfrm>
            <a:off x="22619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6D0F2-0D1A-5FA0-D143-97B7EB538420}"/>
              </a:ext>
            </a:extLst>
          </p:cNvPr>
          <p:cNvSpPr txBox="1"/>
          <p:nvPr/>
        </p:nvSpPr>
        <p:spPr>
          <a:xfrm>
            <a:off x="80785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378E72-007A-19E6-ACDC-76272838D4F3}"/>
              </a:ext>
            </a:extLst>
          </p:cNvPr>
          <p:cNvSpPr txBox="1"/>
          <p:nvPr/>
        </p:nvSpPr>
        <p:spPr>
          <a:xfrm>
            <a:off x="80785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75D93-A330-23F8-F93D-B059AB5157E2}"/>
              </a:ext>
            </a:extLst>
          </p:cNvPr>
          <p:cNvSpPr txBox="1"/>
          <p:nvPr/>
        </p:nvSpPr>
        <p:spPr>
          <a:xfrm>
            <a:off x="959777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31ABC3-37C9-AB11-A91C-72DE3E09D0BD}"/>
              </a:ext>
            </a:extLst>
          </p:cNvPr>
          <p:cNvSpPr txBox="1"/>
          <p:nvPr/>
        </p:nvSpPr>
        <p:spPr>
          <a:xfrm>
            <a:off x="959777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E7499-863D-F449-7ACC-422B0CE00A6F}"/>
              </a:ext>
            </a:extLst>
          </p:cNvPr>
          <p:cNvSpPr txBox="1"/>
          <p:nvPr/>
        </p:nvSpPr>
        <p:spPr>
          <a:xfrm>
            <a:off x="6692900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1E5E01E-746F-E5DE-CE41-0FF614C190EC}"/>
              </a:ext>
            </a:extLst>
          </p:cNvPr>
          <p:cNvSpPr txBox="1"/>
          <p:nvPr/>
        </p:nvSpPr>
        <p:spPr>
          <a:xfrm>
            <a:off x="6692900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37</a:t>
            </a:fld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81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A5F181-CD14-2C13-83C3-A8F9A056216D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B0EAEF-99D5-D094-D1FC-CEAD62E44C82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F8D6057-13D4-C3B9-5BCF-F892AB6378F6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B77524-27BC-1ED4-C0C9-BD2E7F56B78D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835386-03D9-93B4-1234-5ED415BEFB2D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D52D35-A0B2-7E63-861A-2BDBD05C5304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ADC5C1-66DC-300C-DB2C-FDE1A7DEF0AD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674926B-AA8B-1381-F869-DBA4E0A00A1C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3662FB1-BE7E-8CEC-953C-94EEC6AAFC42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0FE5077-7E57-A288-5F9C-2781899368F5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DEF0E0-41AB-D43A-683A-0C18061A3E4D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AC09F79-D53A-3ED1-D747-54F88F553A84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C5AC17B4-D0F4-63F4-D307-CD9CF5C00538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F1F19CB-B833-C7C8-F33A-4F59176372D0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9088CA8-17CF-6C08-5E2C-3CFB09433D90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11DC0D78-2E9F-510D-10B4-E22CBBA4EFE0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907D71A-22CA-3CCB-D9BC-61FFFB6809AC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86539B1-4368-0557-10A1-DCA8C3EE501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A0B94042-39B3-5D5F-15DA-FCAF1516FC2F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3245C3FF-0DD7-E8E5-BAEF-BE4E93F25F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7ED88E2-9CC8-DD37-5442-23BC0660AD5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EC6F2AA5-7F80-60A9-8636-5BEEE53A3479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266D223-6603-323B-FB29-B1515FD41B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CE9F80F6-9C68-F917-CA1C-4910A981391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70DF22C7-BB86-2521-BDB6-1CBEFE2A2122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D98099E-CF30-DDC1-A773-61BAEEAFE81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4CE1A5E-FCE6-63F4-F72E-AB03AC4229F3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76287A7-87B7-6C1E-5345-C6A399993D87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F922B83-2B25-0B3C-143B-0AC6B3C186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20E8AD2B-8898-E656-C2C2-B0C85DFC95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0BDF92E-F18A-F61A-4315-DBE35DF1210C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A7DACF76-1A5E-FE46-4401-F1EB4A114C37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BC32EC29-02D3-3C50-9C4B-94981894010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12D4CAB3-6B22-9EBA-7BA7-59B742B1C210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1A6895B8-F78B-E2E5-FDAA-071FA5E8A3FF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EFDD2E70-D2B2-9D73-D147-40A14CBBBCA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42957E35-7DE0-342A-E759-412A09264775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8BAE86B-B850-C50B-EE6F-92DC6D9BEB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B85D100-3138-4093-050E-2CF5ECA5588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3CC0E911-BEBF-7F58-F0E3-60EF6FFE640E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D853733-0F87-99E1-3996-4041050210E0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0F6DEA1-3943-2875-9C21-2DEF626B7EB5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421327" y="1538826"/>
            <a:ext cx="4351727" cy="44036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양쪽 대괄호 255">
            <a:extLst>
              <a:ext uri="{FF2B5EF4-FFF2-40B4-BE49-F238E27FC236}">
                <a16:creationId xmlns:a16="http://schemas.microsoft.com/office/drawing/2014/main" id="{F6BFE7E6-72A4-5A2E-A2D7-0FFAB4A3F193}"/>
              </a:ext>
            </a:extLst>
          </p:cNvPr>
          <p:cNvSpPr/>
          <p:nvPr/>
        </p:nvSpPr>
        <p:spPr>
          <a:xfrm>
            <a:off x="832513" y="1940446"/>
            <a:ext cx="3562066" cy="1155460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B52EBF10-F552-3156-2E56-4C2F007B5E29}"/>
              </a:ext>
            </a:extLst>
          </p:cNvPr>
          <p:cNvSpPr txBox="1"/>
          <p:nvPr/>
        </p:nvSpPr>
        <p:spPr>
          <a:xfrm>
            <a:off x="832514" y="3662872"/>
            <a:ext cx="35620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된 슬퍼하는 못 별 시인의 사랑과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멀리 그러나 이런 겨울이 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38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22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448542"/>
              </p:ext>
            </p:extLst>
          </p:nvPr>
        </p:nvGraphicFramePr>
        <p:xfrm>
          <a:off x="802888" y="2200061"/>
          <a:ext cx="10601712" cy="389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41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  <a:tr h="648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53924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39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483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4416699" y="2684544"/>
            <a:ext cx="3358612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현황 분석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</a:rPr>
              <a:t>게임 공모전 개발 팀 모집에 대하여</a:t>
            </a:r>
            <a:endParaRPr lang="en-US" altLang="ko-KR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40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45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8AB3E2-2AD9-A452-A6B4-A5EE7930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57234-FBCD-61FA-C830-A8C96412900C}"/>
              </a:ext>
            </a:extLst>
          </p:cNvPr>
          <p:cNvSpPr txBox="1"/>
          <p:nvPr/>
        </p:nvSpPr>
        <p:spPr>
          <a:xfrm flipH="1">
            <a:off x="6662419" y="3105834"/>
            <a:ext cx="480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만약 인간의 뇌가 우리가 이해할 수 있을 정도로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단순하다면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우리는 그렇게 단순할 수 없을 것이다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D6B07-CFBE-917C-1248-26F79D8521DE}"/>
              </a:ext>
            </a:extLst>
          </p:cNvPr>
          <p:cNvSpPr txBox="1"/>
          <p:nvPr/>
        </p:nvSpPr>
        <p:spPr>
          <a:xfrm>
            <a:off x="6662419" y="3848100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에머슨 엠</a:t>
            </a:r>
            <a:r>
              <a:rPr lang="en-US" altLang="ko-KR" sz="1600" dirty="0"/>
              <a:t>. </a:t>
            </a:r>
            <a:r>
              <a:rPr lang="ko-KR" altLang="en-US" sz="1600" dirty="0"/>
              <a:t>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05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559341" y="2222522"/>
            <a:ext cx="9073318" cy="1554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bg1"/>
                </a:solidFill>
              </a:rPr>
              <a:t>정보혁명은 실제로는 </a:t>
            </a:r>
            <a:r>
              <a:rPr lang="ko-KR" altLang="en-US" sz="2200" b="1" dirty="0" err="1">
                <a:solidFill>
                  <a:schemeClr val="bg1"/>
                </a:solidFill>
              </a:rPr>
              <a:t>지식혁명이며</a:t>
            </a:r>
            <a:r>
              <a:rPr lang="en-US" altLang="ko-KR" sz="2200" b="1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bg1"/>
                </a:solidFill>
              </a:rPr>
              <a:t>앞으로 등장할 경제 체제와 기술에서 우위를 </a:t>
            </a:r>
            <a:r>
              <a:rPr lang="ko-KR" altLang="en-US" sz="2200" b="1" dirty="0" err="1">
                <a:solidFill>
                  <a:schemeClr val="bg1"/>
                </a:solidFill>
              </a:rPr>
              <a:t>유지하느냐의</a:t>
            </a:r>
            <a:r>
              <a:rPr lang="ko-KR" altLang="en-US" sz="2200" b="1" dirty="0">
                <a:solidFill>
                  <a:schemeClr val="bg1"/>
                </a:solidFill>
              </a:rPr>
              <a:t> 여부는 </a:t>
            </a: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bg1"/>
                </a:solidFill>
              </a:rPr>
              <a:t>이들 지식 전문직의 사회적 지위와 권력과 가치가 어떻게 </a:t>
            </a:r>
            <a:r>
              <a:rPr lang="ko-KR" altLang="en-US" sz="2200" b="1" dirty="0" err="1">
                <a:solidFill>
                  <a:schemeClr val="bg1"/>
                </a:solidFill>
              </a:rPr>
              <a:t>반영되느냐에</a:t>
            </a:r>
            <a:r>
              <a:rPr lang="ko-KR" altLang="en-US" sz="2200" b="1" dirty="0">
                <a:solidFill>
                  <a:schemeClr val="bg1"/>
                </a:solidFill>
              </a:rPr>
              <a:t> 달려 있다</a:t>
            </a:r>
            <a:r>
              <a:rPr lang="en-US" altLang="ko-KR" sz="2200" b="1" dirty="0">
                <a:solidFill>
                  <a:schemeClr val="bg1"/>
                </a:solidFill>
              </a:rPr>
              <a:t>. 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30024-47FB-4738-61E6-162864B5A75C}"/>
              </a:ext>
            </a:extLst>
          </p:cNvPr>
          <p:cNvSpPr txBox="1"/>
          <p:nvPr/>
        </p:nvSpPr>
        <p:spPr>
          <a:xfrm>
            <a:off x="1559341" y="4296924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드러커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42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8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BAB6A-7EB3-0857-14BB-B52A827D4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683535" y="2644170"/>
            <a:ext cx="2794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6"/>
                </a:solidFill>
              </a:rPr>
              <a:t>Q&amp;A</a:t>
            </a:r>
            <a:endParaRPr lang="ko-KR" altLang="en-US" sz="9600" b="1" dirty="0">
              <a:solidFill>
                <a:schemeClr val="accent6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4151564" y="3429000"/>
            <a:ext cx="8040436" cy="0"/>
          </a:xfrm>
          <a:prstGeom prst="line">
            <a:avLst/>
          </a:prstGeom>
          <a:ln w="177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750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대충 키워드 설명 </a:t>
            </a:r>
            <a:r>
              <a:rPr lang="en-US" altLang="ko-KR" sz="2000" spc="600" dirty="0" smtClean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이유를 </a:t>
            </a:r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만들어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3936433" y="3352052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#</a:t>
            </a:r>
            <a:r>
              <a:rPr lang="ko-KR" altLang="en-US" sz="5400" b="1" dirty="0" smtClean="0">
                <a:solidFill>
                  <a:schemeClr val="bg1"/>
                </a:solidFill>
              </a:rPr>
              <a:t>대충 키워드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57030" y="1488564"/>
            <a:ext cx="9698456" cy="1631216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/>
                </a:solidFill>
                <a:latin typeface="+mj-lt"/>
              </a:rPr>
              <a:t>공모전에 팀으로 참가하려면 이런 역할을 할 사람들이 필요함</a:t>
            </a:r>
            <a:endParaRPr lang="en-US" altLang="ko-KR" sz="2000" b="1" dirty="0" smtClean="0">
              <a:solidFill>
                <a:schemeClr val="tx1"/>
              </a:solidFill>
              <a:latin typeface="+mj-lt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r>
              <a:rPr lang="ko-KR" altLang="en-US" sz="2000" b="1" dirty="0" smtClean="0">
                <a:solidFill>
                  <a:schemeClr val="tx1"/>
                </a:solidFill>
                <a:latin typeface="+mj-lt"/>
              </a:rPr>
              <a:t>그럼 사람이 주변에 없으면 </a:t>
            </a:r>
            <a:r>
              <a:rPr lang="ko-KR" altLang="en-US" sz="2000" b="1" dirty="0" err="1" smtClean="0">
                <a:solidFill>
                  <a:schemeClr val="tx1"/>
                </a:solidFill>
                <a:latin typeface="+mj-lt"/>
              </a:rPr>
              <a:t>어카죠</a:t>
            </a:r>
            <a:endParaRPr lang="en-US" altLang="ko-KR" sz="2000" b="1" dirty="0" smtClean="0">
              <a:solidFill>
                <a:schemeClr val="tx1"/>
              </a:solidFill>
              <a:latin typeface="+mj-lt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endParaRPr lang="en-US" altLang="ko-KR" sz="2000" b="1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565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006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대충 어떤 유형이 있는지 설명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3936433" y="3352052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#</a:t>
            </a:r>
            <a:r>
              <a:rPr lang="ko-KR" altLang="en-US" sz="5400" b="1" dirty="0" smtClean="0">
                <a:solidFill>
                  <a:schemeClr val="bg1"/>
                </a:solidFill>
              </a:rPr>
              <a:t>대충 키워드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13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837" y="1"/>
            <a:ext cx="13609674" cy="6857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026694" y="3101852"/>
            <a:ext cx="10450931" cy="23083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200" b="1" dirty="0" smtClean="0">
                <a:solidFill>
                  <a:schemeClr val="bg1"/>
                </a:solidFill>
                <a:latin typeface="+mj-lt"/>
              </a:rPr>
              <a:t>이런 상황에 </a:t>
            </a:r>
            <a:endParaRPr lang="en-US" altLang="ko-KR" sz="7200" b="1" dirty="0" smtClean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7200" b="1" dirty="0" smtClean="0">
                <a:solidFill>
                  <a:schemeClr val="bg1"/>
                </a:solidFill>
                <a:latin typeface="+mj-lt"/>
              </a:rPr>
              <a:t>어떻게 대처할까</a:t>
            </a:r>
            <a:r>
              <a:rPr lang="en-US" altLang="ko-KR" sz="7200" b="1" dirty="0" smtClean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51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D078B2-DE60-AE25-E437-086B38BE63E2}"/>
              </a:ext>
            </a:extLst>
          </p:cNvPr>
          <p:cNvSpPr/>
          <p:nvPr/>
        </p:nvSpPr>
        <p:spPr>
          <a:xfrm>
            <a:off x="875130" y="3217691"/>
            <a:ext cx="4001751" cy="2107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75BBF6-9938-E110-4806-FF72C40BF991}"/>
              </a:ext>
            </a:extLst>
          </p:cNvPr>
          <p:cNvSpPr/>
          <p:nvPr/>
        </p:nvSpPr>
        <p:spPr>
          <a:xfrm>
            <a:off x="875130" y="13333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602EB-6912-4890-24BF-C58C448B8D88}"/>
              </a:ext>
            </a:extLst>
          </p:cNvPr>
          <p:cNvSpPr/>
          <p:nvPr/>
        </p:nvSpPr>
        <p:spPr>
          <a:xfrm>
            <a:off x="875130" y="22451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923BD0-EBA5-7879-BD34-16C104B000B2}"/>
              </a:ext>
            </a:extLst>
          </p:cNvPr>
          <p:cNvSpPr/>
          <p:nvPr/>
        </p:nvSpPr>
        <p:spPr>
          <a:xfrm>
            <a:off x="875130" y="5497170"/>
            <a:ext cx="4001751" cy="719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9B30D2-6EBE-E9FA-45CF-591490564D4E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876006" y="2052624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3B21C-9846-C769-693A-438D44EA946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76006" y="2964416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421CF9-08B3-7353-752A-C0D0E721E325}"/>
              </a:ext>
            </a:extLst>
          </p:cNvPr>
          <p:cNvCxnSpPr/>
          <p:nvPr/>
        </p:nvCxnSpPr>
        <p:spPr>
          <a:xfrm>
            <a:off x="2876006" y="5324943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C43A1B-F979-7780-ACE4-F4C4420225C9}"/>
              </a:ext>
            </a:extLst>
          </p:cNvPr>
          <p:cNvSpPr txBox="1"/>
          <p:nvPr/>
        </p:nvSpPr>
        <p:spPr>
          <a:xfrm>
            <a:off x="1629520" y="1508307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 공모전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참가계획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74AA4F-B44A-4DCA-9A13-0FC1EF4A34DD}"/>
              </a:ext>
            </a:extLst>
          </p:cNvPr>
          <p:cNvSpPr txBox="1"/>
          <p:nvPr/>
        </p:nvSpPr>
        <p:spPr>
          <a:xfrm>
            <a:off x="1975761" y="24228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팀원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모집 단계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BF81E-FDAB-C295-8380-DB2E0FD154D4}"/>
              </a:ext>
            </a:extLst>
          </p:cNvPr>
          <p:cNvSpPr txBox="1"/>
          <p:nvPr/>
        </p:nvSpPr>
        <p:spPr>
          <a:xfrm>
            <a:off x="1475628" y="5626301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개발팀 구성 완료</a:t>
            </a:r>
            <a:r>
              <a:rPr lang="en-US" altLang="ko-KR" sz="2400" dirty="0" smtClean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745425" y="1333322"/>
            <a:ext cx="5817925" cy="3384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65555-B78C-700C-4743-8A877ECB1827}"/>
              </a:ext>
            </a:extLst>
          </p:cNvPr>
          <p:cNvSpPr txBox="1"/>
          <p:nvPr/>
        </p:nvSpPr>
        <p:spPr>
          <a:xfrm>
            <a:off x="6155339" y="2828925"/>
            <a:ext cx="5017486" cy="18281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251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팀이 답변한 설문조사 결과에 따르면 한국 콘텐츠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진흥원이 주최하는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개발 공모전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GIGDC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참가해온 팀의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i="1" u="sng" spc="-1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82. 1%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가 지인과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함께 참가한 것으로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나타났다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인터넷 게시판</a:t>
            </a:r>
            <a:r>
              <a:rPr lang="en-US" altLang="ko-KR" sz="1600" spc="-15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모집 사이트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등을 사용해 참가자를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모집한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팀은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중 </a:t>
            </a:r>
            <a:r>
              <a:rPr lang="en-US" altLang="ko-KR" spc="-150" dirty="0">
                <a:solidFill>
                  <a:srgbClr val="FF0000"/>
                </a:solidFill>
                <a:latin typeface="+mn-ea"/>
              </a:rPr>
              <a:t>17.9%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라는 상대적으로 적은 숫자를 보여줬다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31904C-90F5-9412-C0D6-78AEEE1771F6}"/>
              </a:ext>
            </a:extLst>
          </p:cNvPr>
          <p:cNvSpPr txBox="1"/>
          <p:nvPr/>
        </p:nvSpPr>
        <p:spPr>
          <a:xfrm>
            <a:off x="6155339" y="1675352"/>
            <a:ext cx="469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공모전 참가자들의 인원 구성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7138758-7CCD-0983-3005-7D5AAA31D9E8}"/>
              </a:ext>
            </a:extLst>
          </p:cNvPr>
          <p:cNvCxnSpPr>
            <a:cxnSpLocks/>
          </p:cNvCxnSpPr>
          <p:nvPr/>
        </p:nvCxnSpPr>
        <p:spPr>
          <a:xfrm>
            <a:off x="6063832" y="2404368"/>
            <a:ext cx="48708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AAD5C1-D3C6-F9BB-1FE3-1E1435D8FD4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8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4056BC-9E00-A823-0B8A-3B3E8C72A6AD}"/>
              </a:ext>
            </a:extLst>
          </p:cNvPr>
          <p:cNvGrpSpPr/>
          <p:nvPr/>
        </p:nvGrpSpPr>
        <p:grpSpPr>
          <a:xfrm>
            <a:off x="2977427" y="3377026"/>
            <a:ext cx="1654154" cy="1393934"/>
            <a:chOff x="1048821" y="3377026"/>
            <a:chExt cx="1654154" cy="13939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1048821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48821" y="3600263"/>
              <a:ext cx="16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온라인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에서 팀원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모집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67109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17.9%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(45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61DCD2-ACD0-06FC-CEEE-8973FD5CBE84}"/>
              </a:ext>
            </a:extLst>
          </p:cNvPr>
          <p:cNvGrpSpPr/>
          <p:nvPr/>
        </p:nvGrpSpPr>
        <p:grpSpPr>
          <a:xfrm>
            <a:off x="965923" y="3377026"/>
            <a:ext cx="1888648" cy="1393934"/>
            <a:chOff x="2931508" y="3377026"/>
            <a:chExt cx="1888648" cy="139393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3057899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2931508" y="3603498"/>
              <a:ext cx="188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대학 동기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친구로 구성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3078285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82.1%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(206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875129" y="4790959"/>
            <a:ext cx="4001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587847" y="5104827"/>
            <a:ext cx="6152470" cy="1093876"/>
          </a:xfrm>
          <a:prstGeom prst="rect">
            <a:avLst/>
          </a:prstGeom>
          <a:noFill/>
          <a:ln w="25400" cap="flat" cmpd="sng" algn="ctr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b="1" dirty="0" smtClean="0">
                <a:solidFill>
                  <a:srgbClr val="E41ADA"/>
                </a:solidFill>
              </a:rPr>
              <a:t>어떤 방식이 더 좋은 성과를 냈을까</a:t>
            </a:r>
            <a:r>
              <a:rPr lang="en-US" altLang="ko-KR" sz="2600" b="1" dirty="0" smtClean="0">
                <a:solidFill>
                  <a:srgbClr val="E41ADA"/>
                </a:solidFill>
              </a:rPr>
              <a:t>?</a:t>
            </a:r>
            <a:endParaRPr lang="ko-KR" altLang="en-US" sz="2600" b="1" dirty="0">
              <a:solidFill>
                <a:srgbClr val="E41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392416"/>
            <a:ext cx="5551407" cy="44652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3187312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3187312"/>
            <a:ext cx="1450743" cy="396095"/>
            <a:chOff x="1061545" y="3608990"/>
            <a:chExt cx="1837754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1662088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2" y="3608990"/>
              <a:ext cx="1375297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4300200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4300200"/>
            <a:ext cx="2947679" cy="396095"/>
            <a:chOff x="2438787" y="2279645"/>
            <a:chExt cx="4584472" cy="536896"/>
          </a:xfrm>
          <a:solidFill>
            <a:schemeClr val="bg1">
              <a:lumMod val="50000"/>
            </a:schemeClr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2" y="2279645"/>
              <a:ext cx="4167297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601450" y="408767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2093000" y="2983657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8A69019-5D82-A078-5A3A-FB139122C66E}"/>
              </a:ext>
            </a:extLst>
          </p:cNvPr>
          <p:cNvGrpSpPr/>
          <p:nvPr/>
        </p:nvGrpSpPr>
        <p:grpSpPr>
          <a:xfrm>
            <a:off x="6253005" y="1982969"/>
            <a:ext cx="5534814" cy="1417242"/>
            <a:chOff x="6253005" y="1401075"/>
            <a:chExt cx="5534814" cy="1417242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A991C76-6EFD-4413-46AB-B02A8790E8D0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76F72313-A917-DF39-B3A4-E72DEE53E82C}"/>
                </a:ext>
              </a:extLst>
            </p:cNvPr>
            <p:cNvSpPr/>
            <p:nvPr/>
          </p:nvSpPr>
          <p:spPr>
            <a:xfrm>
              <a:off x="6253005" y="1401075"/>
              <a:ext cx="1003659" cy="14172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DB4815C-6267-8004-48E5-FB062CD40BBB}"/>
                </a:ext>
              </a:extLst>
            </p:cNvPr>
            <p:cNvSpPr txBox="1"/>
            <p:nvPr/>
          </p:nvSpPr>
          <p:spPr>
            <a:xfrm>
              <a:off x="6261305" y="1878863"/>
              <a:ext cx="1003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지인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6DFBE12E-D9ED-F905-B57C-6E69A6949FDC}"/>
                </a:ext>
              </a:extLst>
            </p:cNvPr>
            <p:cNvSpPr txBox="1"/>
            <p:nvPr/>
          </p:nvSpPr>
          <p:spPr>
            <a:xfrm>
              <a:off x="7415188" y="1572427"/>
              <a:ext cx="42167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대학 동기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친구로 구성된 팀의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숫자는 </a:t>
              </a:r>
              <a:endParaRPr lang="en-US" altLang="ko-KR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206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개 팀으로 가장 흔한 팀 구성이지만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</a:t>
              </a: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공모전 수상작 비율은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21.8%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로 인터넷 기반의 팀보다 저조한 성적을 보인다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.  </a:t>
              </a:r>
              <a:endParaRPr lang="ko-KR" altLang="en-US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6D60FC-FFED-AA39-B061-893F35494E60}"/>
              </a:ext>
            </a:extLst>
          </p:cNvPr>
          <p:cNvGrpSpPr/>
          <p:nvPr/>
        </p:nvGrpSpPr>
        <p:grpSpPr>
          <a:xfrm>
            <a:off x="6121391" y="3750807"/>
            <a:ext cx="5674726" cy="1417242"/>
            <a:chOff x="6121391" y="3095025"/>
            <a:chExt cx="5674726" cy="1417242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1410D703-7A21-4D21-BC92-8F0EEC0937D6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51008F8F-9D68-8A2A-9CF3-C6325C3E0919}"/>
                </a:ext>
              </a:extLst>
            </p:cNvPr>
            <p:cNvSpPr/>
            <p:nvPr/>
          </p:nvSpPr>
          <p:spPr>
            <a:xfrm>
              <a:off x="6253005" y="3095025"/>
              <a:ext cx="1003659" cy="14172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B5C84C0-D1B5-73BE-4554-52B27A64F95F}"/>
                </a:ext>
              </a:extLst>
            </p:cNvPr>
            <p:cNvSpPr txBox="1"/>
            <p:nvPr/>
          </p:nvSpPr>
          <p:spPr>
            <a:xfrm>
              <a:off x="6121391" y="3543400"/>
              <a:ext cx="1285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</a:rPr>
                <a:t>온라인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C74D6C1D-A29B-C363-F1FD-6B98339A7C76}"/>
                </a:ext>
              </a:extLst>
            </p:cNvPr>
            <p:cNvSpPr txBox="1"/>
            <p:nvPr/>
          </p:nvSpPr>
          <p:spPr>
            <a:xfrm>
              <a:off x="7415188" y="3374201"/>
              <a:ext cx="4216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45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개 팀으로 더 적은 인기도를 가졌지만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수상작 비율은 지인들로 이루어진 팀 대비 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배에 가까운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60%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로 뛰어난 모습을 보여준다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1600" spc="-1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9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71866" y="5170040"/>
            <a:ext cx="4922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184D4-BFEA-AF17-1D4F-184638ACBF6D}"/>
              </a:ext>
            </a:extLst>
          </p:cNvPr>
          <p:cNvSpPr txBox="1"/>
          <p:nvPr/>
        </p:nvSpPr>
        <p:spPr>
          <a:xfrm>
            <a:off x="2787890" y="3736107"/>
            <a:ext cx="2397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60%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(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27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/45)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13461-45D7-144B-6AEF-808B9E9527D9}"/>
              </a:ext>
            </a:extLst>
          </p:cNvPr>
          <p:cNvSpPr txBox="1"/>
          <p:nvPr/>
        </p:nvSpPr>
        <p:spPr>
          <a:xfrm>
            <a:off x="1074990" y="2646375"/>
            <a:ext cx="2820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21.8%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(45/206)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387471-CE9E-0520-45A7-535BB4E834C4}"/>
              </a:ext>
            </a:extLst>
          </p:cNvPr>
          <p:cNvSpPr txBox="1"/>
          <p:nvPr/>
        </p:nvSpPr>
        <p:spPr>
          <a:xfrm>
            <a:off x="742609" y="3179922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지인들로 구성된 팀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13798A-17A9-8A51-520C-4027B820325A}"/>
              </a:ext>
            </a:extLst>
          </p:cNvPr>
          <p:cNvSpPr/>
          <p:nvPr/>
        </p:nvSpPr>
        <p:spPr>
          <a:xfrm>
            <a:off x="1135818" y="1602044"/>
            <a:ext cx="3994996" cy="7570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9D3C3-5609-D7C1-272D-9E2854A20421}"/>
              </a:ext>
            </a:extLst>
          </p:cNvPr>
          <p:cNvSpPr txBox="1"/>
          <p:nvPr/>
        </p:nvSpPr>
        <p:spPr>
          <a:xfrm>
            <a:off x="1135818" y="1749844"/>
            <a:ext cx="399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2">
                    <a:lumMod val="25000"/>
                  </a:schemeClr>
                </a:solidFill>
              </a:rPr>
              <a:t>공모전 수상작 비율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8C010D-779C-A28F-5792-6BF73543CFF7}"/>
              </a:ext>
            </a:extLst>
          </p:cNvPr>
          <p:cNvSpPr txBox="1"/>
          <p:nvPr/>
        </p:nvSpPr>
        <p:spPr>
          <a:xfrm>
            <a:off x="734309" y="4310177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</a:rPr>
              <a:t>온라인으로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모집한 팀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2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d2coding only">
      <a:majorFont>
        <a:latin typeface="D2Coding"/>
        <a:ea typeface="D2Coding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2140</Words>
  <Application>Microsoft Office PowerPoint</Application>
  <PresentationFormat>와이드스크린</PresentationFormat>
  <Paragraphs>567</Paragraphs>
  <Slides>43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-apple-system</vt:lpstr>
      <vt:lpstr>D2Coding</vt:lpstr>
      <vt:lpstr>Fira Sans Extra Condensed Medium</vt:lpstr>
      <vt:lpstr>Noto Sans KR</vt:lpstr>
      <vt:lpstr>Pretendard Black</vt:lpstr>
      <vt:lpstr>Roboto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YUHAN</cp:lastModifiedBy>
  <cp:revision>72</cp:revision>
  <dcterms:created xsi:type="dcterms:W3CDTF">2022-12-09T01:31:23Z</dcterms:created>
  <dcterms:modified xsi:type="dcterms:W3CDTF">2024-04-23T06:48:22Z</dcterms:modified>
</cp:coreProperties>
</file>